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Lst>
  <p:sldSz cx="6858000" cy="9906000" type="A4"/>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F33CC"/>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58" autoAdjust="0"/>
    <p:restoredTop sz="94660"/>
  </p:normalViewPr>
  <p:slideViewPr>
    <p:cSldViewPr snapToGrid="0">
      <p:cViewPr>
        <p:scale>
          <a:sx n="125" d="100"/>
          <a:sy n="125" d="100"/>
        </p:scale>
        <p:origin x="598" y="-219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95CBFBE6-E41E-445F-9902-D3456B5F9E77}" type="datetimeFigureOut">
              <a:rPr kumimoji="1" lang="ja-JP" altLang="en-US" smtClean="0"/>
              <a:t>2025/5/1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85BC26-043A-466A-81A5-8AD4B0F8CF20}" type="slidenum">
              <a:rPr kumimoji="1" lang="ja-JP" altLang="en-US" smtClean="0"/>
              <a:t>‹#›</a:t>
            </a:fld>
            <a:endParaRPr kumimoji="1" lang="ja-JP" altLang="en-US"/>
          </a:p>
        </p:txBody>
      </p:sp>
    </p:spTree>
    <p:extLst>
      <p:ext uri="{BB962C8B-B14F-4D97-AF65-F5344CB8AC3E}">
        <p14:creationId xmlns:p14="http://schemas.microsoft.com/office/powerpoint/2010/main" val="3444689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5CBFBE6-E41E-445F-9902-D3456B5F9E77}" type="datetimeFigureOut">
              <a:rPr kumimoji="1" lang="ja-JP" altLang="en-US" smtClean="0"/>
              <a:t>2025/5/1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85BC26-043A-466A-81A5-8AD4B0F8CF20}" type="slidenum">
              <a:rPr kumimoji="1" lang="ja-JP" altLang="en-US" smtClean="0"/>
              <a:t>‹#›</a:t>
            </a:fld>
            <a:endParaRPr kumimoji="1" lang="ja-JP" altLang="en-US"/>
          </a:p>
        </p:txBody>
      </p:sp>
    </p:spTree>
    <p:extLst>
      <p:ext uri="{BB962C8B-B14F-4D97-AF65-F5344CB8AC3E}">
        <p14:creationId xmlns:p14="http://schemas.microsoft.com/office/powerpoint/2010/main" val="1749990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5CBFBE6-E41E-445F-9902-D3456B5F9E77}" type="datetimeFigureOut">
              <a:rPr kumimoji="1" lang="ja-JP" altLang="en-US" smtClean="0"/>
              <a:t>2025/5/1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85BC26-043A-466A-81A5-8AD4B0F8CF20}" type="slidenum">
              <a:rPr kumimoji="1" lang="ja-JP" altLang="en-US" smtClean="0"/>
              <a:t>‹#›</a:t>
            </a:fld>
            <a:endParaRPr kumimoji="1" lang="ja-JP" altLang="en-US"/>
          </a:p>
        </p:txBody>
      </p:sp>
    </p:spTree>
    <p:extLst>
      <p:ext uri="{BB962C8B-B14F-4D97-AF65-F5344CB8AC3E}">
        <p14:creationId xmlns:p14="http://schemas.microsoft.com/office/powerpoint/2010/main" val="27560703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5CBFBE6-E41E-445F-9902-D3456B5F9E77}" type="datetimeFigureOut">
              <a:rPr kumimoji="1" lang="ja-JP" altLang="en-US" smtClean="0"/>
              <a:t>2025/5/1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85BC26-043A-466A-81A5-8AD4B0F8CF20}" type="slidenum">
              <a:rPr kumimoji="1" lang="ja-JP" altLang="en-US" smtClean="0"/>
              <a:t>‹#›</a:t>
            </a:fld>
            <a:endParaRPr kumimoji="1" lang="ja-JP" altLang="en-US"/>
          </a:p>
        </p:txBody>
      </p:sp>
    </p:spTree>
    <p:extLst>
      <p:ext uri="{BB962C8B-B14F-4D97-AF65-F5344CB8AC3E}">
        <p14:creationId xmlns:p14="http://schemas.microsoft.com/office/powerpoint/2010/main" val="785057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5CBFBE6-E41E-445F-9902-D3456B5F9E77}" type="datetimeFigureOut">
              <a:rPr kumimoji="1" lang="ja-JP" altLang="en-US" smtClean="0"/>
              <a:t>2025/5/1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85BC26-043A-466A-81A5-8AD4B0F8CF20}" type="slidenum">
              <a:rPr kumimoji="1" lang="ja-JP" altLang="en-US" smtClean="0"/>
              <a:t>‹#›</a:t>
            </a:fld>
            <a:endParaRPr kumimoji="1" lang="ja-JP" altLang="en-US"/>
          </a:p>
        </p:txBody>
      </p:sp>
    </p:spTree>
    <p:extLst>
      <p:ext uri="{BB962C8B-B14F-4D97-AF65-F5344CB8AC3E}">
        <p14:creationId xmlns:p14="http://schemas.microsoft.com/office/powerpoint/2010/main" val="1407136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95CBFBE6-E41E-445F-9902-D3456B5F9E77}" type="datetimeFigureOut">
              <a:rPr kumimoji="1" lang="ja-JP" altLang="en-US" smtClean="0"/>
              <a:t>2025/5/1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85BC26-043A-466A-81A5-8AD4B0F8CF20}" type="slidenum">
              <a:rPr kumimoji="1" lang="ja-JP" altLang="en-US" smtClean="0"/>
              <a:t>‹#›</a:t>
            </a:fld>
            <a:endParaRPr kumimoji="1" lang="ja-JP" altLang="en-US"/>
          </a:p>
        </p:txBody>
      </p:sp>
    </p:spTree>
    <p:extLst>
      <p:ext uri="{BB962C8B-B14F-4D97-AF65-F5344CB8AC3E}">
        <p14:creationId xmlns:p14="http://schemas.microsoft.com/office/powerpoint/2010/main" val="2744532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95CBFBE6-E41E-445F-9902-D3456B5F9E77}" type="datetimeFigureOut">
              <a:rPr kumimoji="1" lang="ja-JP" altLang="en-US" smtClean="0"/>
              <a:t>2025/5/1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A85BC26-043A-466A-81A5-8AD4B0F8CF20}" type="slidenum">
              <a:rPr kumimoji="1" lang="ja-JP" altLang="en-US" smtClean="0"/>
              <a:t>‹#›</a:t>
            </a:fld>
            <a:endParaRPr kumimoji="1" lang="ja-JP" altLang="en-US"/>
          </a:p>
        </p:txBody>
      </p:sp>
    </p:spTree>
    <p:extLst>
      <p:ext uri="{BB962C8B-B14F-4D97-AF65-F5344CB8AC3E}">
        <p14:creationId xmlns:p14="http://schemas.microsoft.com/office/powerpoint/2010/main" val="22623071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95CBFBE6-E41E-445F-9902-D3456B5F9E77}" type="datetimeFigureOut">
              <a:rPr kumimoji="1" lang="ja-JP" altLang="en-US" smtClean="0"/>
              <a:t>2025/5/1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A85BC26-043A-466A-81A5-8AD4B0F8CF20}" type="slidenum">
              <a:rPr kumimoji="1" lang="ja-JP" altLang="en-US" smtClean="0"/>
              <a:t>‹#›</a:t>
            </a:fld>
            <a:endParaRPr kumimoji="1" lang="ja-JP" altLang="en-US"/>
          </a:p>
        </p:txBody>
      </p:sp>
    </p:spTree>
    <p:extLst>
      <p:ext uri="{BB962C8B-B14F-4D97-AF65-F5344CB8AC3E}">
        <p14:creationId xmlns:p14="http://schemas.microsoft.com/office/powerpoint/2010/main" val="2872271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CBFBE6-E41E-445F-9902-D3456B5F9E77}" type="datetimeFigureOut">
              <a:rPr kumimoji="1" lang="ja-JP" altLang="en-US" smtClean="0"/>
              <a:t>2025/5/1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FA85BC26-043A-466A-81A5-8AD4B0F8CF20}" type="slidenum">
              <a:rPr kumimoji="1" lang="ja-JP" altLang="en-US" smtClean="0"/>
              <a:t>‹#›</a:t>
            </a:fld>
            <a:endParaRPr kumimoji="1" lang="ja-JP" altLang="en-US"/>
          </a:p>
        </p:txBody>
      </p:sp>
    </p:spTree>
    <p:extLst>
      <p:ext uri="{BB962C8B-B14F-4D97-AF65-F5344CB8AC3E}">
        <p14:creationId xmlns:p14="http://schemas.microsoft.com/office/powerpoint/2010/main" val="1528778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5CBFBE6-E41E-445F-9902-D3456B5F9E77}" type="datetimeFigureOut">
              <a:rPr kumimoji="1" lang="ja-JP" altLang="en-US" smtClean="0"/>
              <a:t>2025/5/1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85BC26-043A-466A-81A5-8AD4B0F8CF20}" type="slidenum">
              <a:rPr kumimoji="1" lang="ja-JP" altLang="en-US" smtClean="0"/>
              <a:t>‹#›</a:t>
            </a:fld>
            <a:endParaRPr kumimoji="1" lang="ja-JP" altLang="en-US"/>
          </a:p>
        </p:txBody>
      </p:sp>
    </p:spTree>
    <p:extLst>
      <p:ext uri="{BB962C8B-B14F-4D97-AF65-F5344CB8AC3E}">
        <p14:creationId xmlns:p14="http://schemas.microsoft.com/office/powerpoint/2010/main" val="33978997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5CBFBE6-E41E-445F-9902-D3456B5F9E77}" type="datetimeFigureOut">
              <a:rPr kumimoji="1" lang="ja-JP" altLang="en-US" smtClean="0"/>
              <a:t>2025/5/1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85BC26-043A-466A-81A5-8AD4B0F8CF20}" type="slidenum">
              <a:rPr kumimoji="1" lang="ja-JP" altLang="en-US" smtClean="0"/>
              <a:t>‹#›</a:t>
            </a:fld>
            <a:endParaRPr kumimoji="1" lang="ja-JP" altLang="en-US"/>
          </a:p>
        </p:txBody>
      </p:sp>
    </p:spTree>
    <p:extLst>
      <p:ext uri="{BB962C8B-B14F-4D97-AF65-F5344CB8AC3E}">
        <p14:creationId xmlns:p14="http://schemas.microsoft.com/office/powerpoint/2010/main" val="28423323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95CBFBE6-E41E-445F-9902-D3456B5F9E77}" type="datetimeFigureOut">
              <a:rPr kumimoji="1" lang="ja-JP" altLang="en-US" smtClean="0"/>
              <a:t>2025/5/1</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FA85BC26-043A-466A-81A5-8AD4B0F8CF20}" type="slidenum">
              <a:rPr kumimoji="1" lang="ja-JP" altLang="en-US" smtClean="0"/>
              <a:t>‹#›</a:t>
            </a:fld>
            <a:endParaRPr kumimoji="1" lang="ja-JP" altLang="en-US"/>
          </a:p>
        </p:txBody>
      </p:sp>
    </p:spTree>
    <p:extLst>
      <p:ext uri="{BB962C8B-B14F-4D97-AF65-F5344CB8AC3E}">
        <p14:creationId xmlns:p14="http://schemas.microsoft.com/office/powerpoint/2010/main" val="269387555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sv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jpeg"/></Relationships>
</file>

<file path=ppt/slides/_rels/slide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svg"/><Relationship Id="rId7" Type="http://schemas.openxmlformats.org/officeDocument/2006/relationships/image" Target="../media/image18.svg"/><Relationship Id="rId2"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svg"/><Relationship Id="rId4" Type="http://schemas.openxmlformats.org/officeDocument/2006/relationships/image" Target="../media/image15.png"/><Relationship Id="rId9"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グループ化 5">
            <a:extLst>
              <a:ext uri="{FF2B5EF4-FFF2-40B4-BE49-F238E27FC236}">
                <a16:creationId xmlns:a16="http://schemas.microsoft.com/office/drawing/2014/main" id="{01E392EC-0E9D-1F94-5E54-FACA236878A1}"/>
              </a:ext>
            </a:extLst>
          </p:cNvPr>
          <p:cNvGrpSpPr/>
          <p:nvPr/>
        </p:nvGrpSpPr>
        <p:grpSpPr>
          <a:xfrm>
            <a:off x="4620456" y="1109020"/>
            <a:ext cx="2213645" cy="1607128"/>
            <a:chOff x="7539344" y="1260884"/>
            <a:chExt cx="2213645" cy="1607128"/>
          </a:xfrm>
        </p:grpSpPr>
        <p:grpSp>
          <p:nvGrpSpPr>
            <p:cNvPr id="68" name="グループ化 67">
              <a:extLst>
                <a:ext uri="{FF2B5EF4-FFF2-40B4-BE49-F238E27FC236}">
                  <a16:creationId xmlns:a16="http://schemas.microsoft.com/office/drawing/2014/main" id="{1BC5A7E9-794E-F72D-B049-B9382C5EA42A}"/>
                </a:ext>
              </a:extLst>
            </p:cNvPr>
            <p:cNvGrpSpPr/>
            <p:nvPr/>
          </p:nvGrpSpPr>
          <p:grpSpPr>
            <a:xfrm>
              <a:off x="7539344" y="1260884"/>
              <a:ext cx="2213645" cy="1607128"/>
              <a:chOff x="7712735" y="1053376"/>
              <a:chExt cx="2213645" cy="1607128"/>
            </a:xfrm>
          </p:grpSpPr>
          <p:sp>
            <p:nvSpPr>
              <p:cNvPr id="24" name="楕円 23">
                <a:extLst>
                  <a:ext uri="{FF2B5EF4-FFF2-40B4-BE49-F238E27FC236}">
                    <a16:creationId xmlns:a16="http://schemas.microsoft.com/office/drawing/2014/main" id="{DE89B0AE-228A-F130-4443-44F10F830E37}"/>
                  </a:ext>
                </a:extLst>
              </p:cNvPr>
              <p:cNvSpPr/>
              <p:nvPr/>
            </p:nvSpPr>
            <p:spPr>
              <a:xfrm>
                <a:off x="7712735" y="1053376"/>
                <a:ext cx="2153894" cy="1607128"/>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字幕 2">
                <a:extLst>
                  <a:ext uri="{FF2B5EF4-FFF2-40B4-BE49-F238E27FC236}">
                    <a16:creationId xmlns:a16="http://schemas.microsoft.com/office/drawing/2014/main" id="{F94AC142-0474-F945-4673-448DE6761470}"/>
                  </a:ext>
                </a:extLst>
              </p:cNvPr>
              <p:cNvSpPr txBox="1">
                <a:spLocks/>
              </p:cNvSpPr>
              <p:nvPr/>
            </p:nvSpPr>
            <p:spPr>
              <a:xfrm rot="305084">
                <a:off x="7914466" y="1432886"/>
                <a:ext cx="2011914" cy="1140706"/>
              </a:xfrm>
              <a:prstGeom prst="rect">
                <a:avLst/>
              </a:prstGeom>
            </p:spPr>
            <p:txBody>
              <a:bodyPr vert="horz" lIns="91440" tIns="45720" rIns="91440" bIns="45720" rtlCol="0" anchor="ctr">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r>
                  <a:rPr lang="ja-JP" altLang="en-US" sz="2800" b="1" dirty="0">
                    <a:latin typeface="BIZ UDPゴシック" panose="020B0400000000000000" pitchFamily="50" charset="-128"/>
                    <a:ea typeface="BIZ UDPゴシック" panose="020B0400000000000000" pitchFamily="50" charset="-128"/>
                  </a:rPr>
                  <a:t>６月１８日</a:t>
                </a:r>
                <a:endParaRPr lang="en-US" altLang="ja-JP" sz="2000" b="1" dirty="0">
                  <a:latin typeface="BIZ UDPゴシック" panose="020B0400000000000000" pitchFamily="50" charset="-128"/>
                  <a:ea typeface="BIZ UDPゴシック" panose="020B0400000000000000" pitchFamily="50" charset="-128"/>
                </a:endParaRPr>
              </a:p>
              <a:p>
                <a:r>
                  <a:rPr lang="ja-JP" altLang="en-US" sz="2000" b="1" dirty="0">
                    <a:latin typeface="BIZ UDPゴシック" panose="020B0400000000000000" pitchFamily="50" charset="-128"/>
                    <a:ea typeface="BIZ UDPゴシック" panose="020B0400000000000000" pitchFamily="50" charset="-128"/>
                  </a:rPr>
                  <a:t>　　まで</a:t>
                </a:r>
                <a:endParaRPr lang="en-US" altLang="ja-JP" sz="2000" b="1" dirty="0">
                  <a:latin typeface="BIZ UDPゴシック" panose="020B0400000000000000" pitchFamily="50" charset="-128"/>
                  <a:ea typeface="BIZ UDPゴシック" panose="020B0400000000000000" pitchFamily="50" charset="-128"/>
                </a:endParaRPr>
              </a:p>
            </p:txBody>
          </p:sp>
        </p:grpSp>
        <p:sp>
          <p:nvSpPr>
            <p:cNvPr id="45" name="字幕 2">
              <a:extLst>
                <a:ext uri="{FF2B5EF4-FFF2-40B4-BE49-F238E27FC236}">
                  <a16:creationId xmlns:a16="http://schemas.microsoft.com/office/drawing/2014/main" id="{570F61E4-7871-48D9-3B9F-6AC65716C2EA}"/>
                </a:ext>
              </a:extLst>
            </p:cNvPr>
            <p:cNvSpPr txBox="1">
              <a:spLocks/>
            </p:cNvSpPr>
            <p:nvPr/>
          </p:nvSpPr>
          <p:spPr>
            <a:xfrm rot="365492">
              <a:off x="7550144" y="1363461"/>
              <a:ext cx="2011914" cy="451370"/>
            </a:xfrm>
            <a:prstGeom prst="rect">
              <a:avLst/>
            </a:prstGeom>
          </p:spPr>
          <p:txBody>
            <a:bodyPr vert="horz" lIns="91440" tIns="45720" rIns="91440" bIns="45720" rtlCol="0" anchor="ctr">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r>
                <a:rPr lang="ja-JP" altLang="en-US" sz="2000" b="1" dirty="0">
                  <a:latin typeface="BIZ UDPゴシック" panose="020B0400000000000000" pitchFamily="50" charset="-128"/>
                  <a:ea typeface="BIZ UDPゴシック" panose="020B0400000000000000" pitchFamily="50" charset="-128"/>
                </a:rPr>
                <a:t>令和７年</a:t>
              </a:r>
              <a:endParaRPr lang="en-US" altLang="ja-JP" sz="2000" b="1" dirty="0">
                <a:latin typeface="BIZ UDPゴシック" panose="020B0400000000000000" pitchFamily="50" charset="-128"/>
                <a:ea typeface="BIZ UDPゴシック" panose="020B0400000000000000" pitchFamily="50" charset="-128"/>
              </a:endParaRPr>
            </a:p>
          </p:txBody>
        </p:sp>
      </p:grpSp>
      <p:sp>
        <p:nvSpPr>
          <p:cNvPr id="18" name="楕円 17">
            <a:extLst>
              <a:ext uri="{FF2B5EF4-FFF2-40B4-BE49-F238E27FC236}">
                <a16:creationId xmlns:a16="http://schemas.microsoft.com/office/drawing/2014/main" id="{E8317080-1AC9-61A2-6FED-571B8323B870}"/>
              </a:ext>
            </a:extLst>
          </p:cNvPr>
          <p:cNvSpPr/>
          <p:nvPr/>
        </p:nvSpPr>
        <p:spPr>
          <a:xfrm>
            <a:off x="1685847" y="988516"/>
            <a:ext cx="3563127" cy="307016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タイトル 1">
            <a:extLst>
              <a:ext uri="{FF2B5EF4-FFF2-40B4-BE49-F238E27FC236}">
                <a16:creationId xmlns:a16="http://schemas.microsoft.com/office/drawing/2014/main" id="{133AFB4D-BAFD-2C80-08CE-92E55B2E3B1F}"/>
              </a:ext>
            </a:extLst>
          </p:cNvPr>
          <p:cNvSpPr txBox="1">
            <a:spLocks/>
          </p:cNvSpPr>
          <p:nvPr/>
        </p:nvSpPr>
        <p:spPr>
          <a:xfrm>
            <a:off x="1756055" y="966042"/>
            <a:ext cx="3386806" cy="585002"/>
          </a:xfrm>
          <a:prstGeom prst="rect">
            <a:avLst/>
          </a:prstGeom>
        </p:spPr>
        <p:txBody>
          <a:bodyPr vert="horz" lIns="91440" tIns="45720" rIns="91440" bIns="45720" rtlCol="0" anchor="ctr">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r>
              <a:rPr lang="ja-JP" altLang="en-US" sz="2400" b="1" dirty="0">
                <a:solidFill>
                  <a:schemeClr val="bg1"/>
                </a:solidFill>
                <a:latin typeface="BIZ UDPゴシック" panose="020B0400000000000000" pitchFamily="50" charset="-128"/>
                <a:ea typeface="BIZ UDPゴシック" panose="020B0400000000000000" pitchFamily="50" charset="-128"/>
              </a:rPr>
              <a:t>あいしょう</a:t>
            </a:r>
          </a:p>
        </p:txBody>
      </p:sp>
      <p:sp>
        <p:nvSpPr>
          <p:cNvPr id="2" name="タイトル 1">
            <a:extLst>
              <a:ext uri="{FF2B5EF4-FFF2-40B4-BE49-F238E27FC236}">
                <a16:creationId xmlns:a16="http://schemas.microsoft.com/office/drawing/2014/main" id="{4C489130-1528-0202-29A7-D9A4751233A4}"/>
              </a:ext>
            </a:extLst>
          </p:cNvPr>
          <p:cNvSpPr>
            <a:spLocks noGrp="1"/>
          </p:cNvSpPr>
          <p:nvPr>
            <p:ph type="ctrTitle"/>
          </p:nvPr>
        </p:nvSpPr>
        <p:spPr>
          <a:xfrm>
            <a:off x="748570" y="1007987"/>
            <a:ext cx="5430188" cy="1828616"/>
          </a:xfrm>
        </p:spPr>
        <p:txBody>
          <a:bodyPr anchor="ctr">
            <a:normAutofit/>
          </a:bodyPr>
          <a:lstStyle/>
          <a:p>
            <a:r>
              <a:rPr kumimoji="1" lang="ja-JP" altLang="en-US" sz="8000" b="1" dirty="0">
                <a:solidFill>
                  <a:schemeClr val="bg1"/>
                </a:solidFill>
                <a:latin typeface="BIZ UDPゴシック" panose="020B0400000000000000" pitchFamily="50" charset="-128"/>
                <a:ea typeface="BIZ UDPゴシック" panose="020B0400000000000000" pitchFamily="50" charset="-128"/>
              </a:rPr>
              <a:t>愛称</a:t>
            </a:r>
            <a:endParaRPr kumimoji="1" lang="ja-JP" altLang="en-US" sz="8000" dirty="0">
              <a:solidFill>
                <a:schemeClr val="bg1"/>
              </a:solidFill>
              <a:latin typeface="BIZ UDPゴシック" panose="020B0400000000000000" pitchFamily="50" charset="-128"/>
              <a:ea typeface="BIZ UDPゴシック" panose="020B0400000000000000" pitchFamily="50" charset="-128"/>
            </a:endParaRPr>
          </a:p>
        </p:txBody>
      </p:sp>
      <p:sp>
        <p:nvSpPr>
          <p:cNvPr id="3" name="字幕 2">
            <a:extLst>
              <a:ext uri="{FF2B5EF4-FFF2-40B4-BE49-F238E27FC236}">
                <a16:creationId xmlns:a16="http://schemas.microsoft.com/office/drawing/2014/main" id="{CD973D07-4543-47EF-D48E-B36D80179D0C}"/>
              </a:ext>
            </a:extLst>
          </p:cNvPr>
          <p:cNvSpPr>
            <a:spLocks noGrp="1"/>
          </p:cNvSpPr>
          <p:nvPr>
            <p:ph type="subTitle" idx="1"/>
          </p:nvPr>
        </p:nvSpPr>
        <p:spPr>
          <a:xfrm>
            <a:off x="70471" y="4291872"/>
            <a:ext cx="6431505" cy="1881156"/>
          </a:xfrm>
        </p:spPr>
        <p:txBody>
          <a:bodyPr anchor="ctr">
            <a:normAutofit fontScale="77500" lnSpcReduction="20000"/>
          </a:bodyPr>
          <a:lstStyle/>
          <a:p>
            <a:pPr algn="l">
              <a:lnSpc>
                <a:spcPct val="120000"/>
              </a:lnSpc>
              <a:spcBef>
                <a:spcPts val="0"/>
              </a:spcBef>
              <a:spcAft>
                <a:spcPts val="600"/>
              </a:spcAft>
            </a:pPr>
            <a:r>
              <a:rPr kumimoji="1" lang="ja-JP" altLang="en-US" sz="1900" b="1" dirty="0">
                <a:latin typeface="BIZ UDPゴシック" panose="020B0400000000000000" pitchFamily="50" charset="-128"/>
                <a:ea typeface="BIZ UDPゴシック" panose="020B0400000000000000" pitchFamily="50" charset="-128"/>
              </a:rPr>
              <a:t>≪　とよた地域クラブ活動　とは？？　≫</a:t>
            </a:r>
            <a:endParaRPr kumimoji="1" lang="en-US" altLang="ja-JP" sz="1900" b="1" dirty="0">
              <a:latin typeface="BIZ UDPゴシック" panose="020B0400000000000000" pitchFamily="50" charset="-128"/>
              <a:ea typeface="BIZ UDPゴシック" panose="020B0400000000000000" pitchFamily="50" charset="-128"/>
            </a:endParaRPr>
          </a:p>
          <a:p>
            <a:pPr marL="304800" indent="152400" algn="just">
              <a:lnSpc>
                <a:spcPct val="120000"/>
              </a:lnSpc>
              <a:spcBef>
                <a:spcPts val="0"/>
              </a:spcBef>
            </a:pPr>
            <a:r>
              <a:rPr lang="ja-JP" altLang="ja-JP" sz="1800" kern="0" dirty="0">
                <a:effectLst/>
                <a:latin typeface="Century" panose="02040604050505020304" pitchFamily="18" charset="0"/>
                <a:ea typeface="メイリオ" panose="020B0604030504040204" pitchFamily="50" charset="-128"/>
                <a:cs typeface="ＭＳ Ｐゴシック" panose="020B0600070205080204" pitchFamily="50" charset="-128"/>
              </a:rPr>
              <a:t>少子化や教員の働き方改革が進む中、こどもが将来にわたりスポーツ・文化芸術活動等に親しむ機会を持つことができるよう、全国的に進められている取組です。</a:t>
            </a:r>
            <a:endParaRPr lang="ja-JP" altLang="ja-JP" sz="1800" kern="100" dirty="0">
              <a:effectLst/>
              <a:latin typeface="Century" panose="02040604050505020304" pitchFamily="18" charset="0"/>
              <a:ea typeface="メイリオ" panose="020B0604030504040204" pitchFamily="50" charset="-128"/>
              <a:cs typeface="Times New Roman" panose="02020603050405020304" pitchFamily="18" charset="0"/>
            </a:endParaRPr>
          </a:p>
          <a:p>
            <a:pPr marL="304800" indent="152400" algn="just">
              <a:lnSpc>
                <a:spcPct val="120000"/>
              </a:lnSpc>
              <a:spcBef>
                <a:spcPts val="0"/>
              </a:spcBef>
            </a:pPr>
            <a:r>
              <a:rPr lang="ja-JP" altLang="ja-JP" sz="1800" kern="0" dirty="0">
                <a:effectLst/>
                <a:latin typeface="Century" panose="02040604050505020304" pitchFamily="18" charset="0"/>
                <a:ea typeface="メイリオ" panose="020B0604030504040204" pitchFamily="50" charset="-128"/>
                <a:cs typeface="ＭＳ Ｐゴシック" panose="020B0600070205080204" pitchFamily="50" charset="-128"/>
              </a:rPr>
              <a:t>これまで中学校の教員が顧問となり、学校主体で行ってきた部活動を、新たに地域が主体となる仕組に</a:t>
            </a:r>
            <a:r>
              <a:rPr lang="ja-JP" altLang="en-US" kern="0" dirty="0">
                <a:latin typeface="Century" panose="02040604050505020304" pitchFamily="18" charset="0"/>
                <a:ea typeface="メイリオ" panose="020B0604030504040204" pitchFamily="50" charset="-128"/>
                <a:cs typeface="ＭＳ Ｐゴシック" panose="020B0600070205080204" pitchFamily="50" charset="-128"/>
              </a:rPr>
              <a:t>変え</a:t>
            </a:r>
            <a:r>
              <a:rPr lang="ja-JP" altLang="ja-JP" sz="1800" kern="0" dirty="0">
                <a:effectLst/>
                <a:latin typeface="Century" panose="02040604050505020304" pitchFamily="18" charset="0"/>
                <a:ea typeface="メイリオ" panose="020B0604030504040204" pitchFamily="50" charset="-128"/>
                <a:cs typeface="ＭＳ Ｐゴシック" panose="020B0600070205080204" pitchFamily="50" charset="-128"/>
              </a:rPr>
              <a:t>ることを「部活動の地域展開」と言い、本市が行う新たな活動を「とよた地域クラブ活動」と呼んでいます。</a:t>
            </a:r>
            <a:endParaRPr lang="ja-JP" altLang="ja-JP" sz="1800" kern="100" dirty="0">
              <a:effectLst/>
              <a:latin typeface="Century" panose="02040604050505020304" pitchFamily="18" charset="0"/>
              <a:ea typeface="メイリオ" panose="020B0604030504040204" pitchFamily="50" charset="-128"/>
              <a:cs typeface="Times New Roman" panose="02020603050405020304" pitchFamily="18" charset="0"/>
            </a:endParaRPr>
          </a:p>
        </p:txBody>
      </p:sp>
      <p:sp>
        <p:nvSpPr>
          <p:cNvPr id="52" name="楕円 51">
            <a:extLst>
              <a:ext uri="{FF2B5EF4-FFF2-40B4-BE49-F238E27FC236}">
                <a16:creationId xmlns:a16="http://schemas.microsoft.com/office/drawing/2014/main" id="{CB56B67C-1F5E-5F76-A3CF-B40CE24D208B}"/>
              </a:ext>
            </a:extLst>
          </p:cNvPr>
          <p:cNvSpPr/>
          <p:nvPr/>
        </p:nvSpPr>
        <p:spPr>
          <a:xfrm>
            <a:off x="329001" y="2156930"/>
            <a:ext cx="2056320" cy="1966289"/>
          </a:xfrm>
          <a:prstGeom prst="ellipse">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字幕 2">
            <a:extLst>
              <a:ext uri="{FF2B5EF4-FFF2-40B4-BE49-F238E27FC236}">
                <a16:creationId xmlns:a16="http://schemas.microsoft.com/office/drawing/2014/main" id="{328A42C0-4FEF-47A6-0B91-06CFC532AD26}"/>
              </a:ext>
            </a:extLst>
          </p:cNvPr>
          <p:cNvSpPr txBox="1">
            <a:spLocks/>
          </p:cNvSpPr>
          <p:nvPr/>
        </p:nvSpPr>
        <p:spPr>
          <a:xfrm>
            <a:off x="140222" y="2327608"/>
            <a:ext cx="2454016" cy="534960"/>
          </a:xfrm>
          <a:prstGeom prst="rect">
            <a:avLst/>
          </a:prstGeom>
          <a:noFill/>
        </p:spPr>
        <p:txBody>
          <a:bodyPr vert="horz" lIns="91440" tIns="45720" rIns="91440" bIns="45720" rtlCol="0" anchor="ctr">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r>
              <a:rPr lang="ja-JP" altLang="en-US" dirty="0">
                <a:latin typeface="BIZ UDPゴシック" panose="020B0400000000000000" pitchFamily="50" charset="-128"/>
                <a:ea typeface="BIZ UDPゴシック" panose="020B0400000000000000" pitchFamily="50" charset="-128"/>
              </a:rPr>
              <a:t>最優秀賞・優秀賞</a:t>
            </a:r>
            <a:endParaRPr lang="en-US" altLang="ja-JP" dirty="0">
              <a:latin typeface="BIZ UDPゴシック" panose="020B0400000000000000" pitchFamily="50" charset="-128"/>
              <a:ea typeface="BIZ UDPゴシック" panose="020B0400000000000000" pitchFamily="50" charset="-128"/>
            </a:endParaRPr>
          </a:p>
        </p:txBody>
      </p:sp>
      <p:grpSp>
        <p:nvGrpSpPr>
          <p:cNvPr id="21" name="グループ化 20">
            <a:extLst>
              <a:ext uri="{FF2B5EF4-FFF2-40B4-BE49-F238E27FC236}">
                <a16:creationId xmlns:a16="http://schemas.microsoft.com/office/drawing/2014/main" id="{5520EFC6-5A88-8933-6F15-9255A228D858}"/>
              </a:ext>
            </a:extLst>
          </p:cNvPr>
          <p:cNvGrpSpPr/>
          <p:nvPr/>
        </p:nvGrpSpPr>
        <p:grpSpPr>
          <a:xfrm>
            <a:off x="-131942" y="-223594"/>
            <a:ext cx="7162800" cy="1381743"/>
            <a:chOff x="-295594" y="-40263"/>
            <a:chExt cx="7162800" cy="1381743"/>
          </a:xfrm>
        </p:grpSpPr>
        <p:sp>
          <p:nvSpPr>
            <p:cNvPr id="4" name="タイトル 1">
              <a:extLst>
                <a:ext uri="{FF2B5EF4-FFF2-40B4-BE49-F238E27FC236}">
                  <a16:creationId xmlns:a16="http://schemas.microsoft.com/office/drawing/2014/main" id="{291DB5DB-9B19-610D-B6B8-351D30E7985B}"/>
                </a:ext>
              </a:extLst>
            </p:cNvPr>
            <p:cNvSpPr txBox="1">
              <a:spLocks/>
            </p:cNvSpPr>
            <p:nvPr/>
          </p:nvSpPr>
          <p:spPr>
            <a:xfrm>
              <a:off x="-295594" y="284380"/>
              <a:ext cx="7162800" cy="1057100"/>
            </a:xfrm>
            <a:prstGeom prst="rect">
              <a:avLst/>
            </a:prstGeom>
          </p:spPr>
          <p:txBody>
            <a:bodyPr vert="horz" lIns="91440" tIns="45720" rIns="91440" bIns="45720" rtlCol="0" anchor="ctr">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r>
                <a:rPr lang="ja-JP" altLang="en-US" sz="4300" b="1" dirty="0">
                  <a:latin typeface="BIZ UDPゴシック" panose="020B0400000000000000" pitchFamily="50" charset="-128"/>
                  <a:ea typeface="BIZ UDPゴシック" panose="020B0400000000000000" pitchFamily="50" charset="-128"/>
                </a:rPr>
                <a:t>とよた地域クラブ活動</a:t>
              </a:r>
              <a:endParaRPr lang="en-US" altLang="ja-JP" sz="4300" b="1" dirty="0">
                <a:latin typeface="BIZ UDPゴシック" panose="020B0400000000000000" pitchFamily="50" charset="-128"/>
                <a:ea typeface="BIZ UDPゴシック" panose="020B0400000000000000" pitchFamily="50" charset="-128"/>
              </a:endParaRPr>
            </a:p>
          </p:txBody>
        </p:sp>
        <p:sp>
          <p:nvSpPr>
            <p:cNvPr id="20" name="字幕 2">
              <a:extLst>
                <a:ext uri="{FF2B5EF4-FFF2-40B4-BE49-F238E27FC236}">
                  <a16:creationId xmlns:a16="http://schemas.microsoft.com/office/drawing/2014/main" id="{743E74A1-BE7E-4561-BA05-6C533E591262}"/>
                </a:ext>
              </a:extLst>
            </p:cNvPr>
            <p:cNvSpPr txBox="1">
              <a:spLocks/>
            </p:cNvSpPr>
            <p:nvPr/>
          </p:nvSpPr>
          <p:spPr>
            <a:xfrm>
              <a:off x="1498483" y="-40263"/>
              <a:ext cx="5343526" cy="824901"/>
            </a:xfrm>
            <a:prstGeom prst="rect">
              <a:avLst/>
            </a:prstGeom>
          </p:spPr>
          <p:txBody>
            <a:bodyPr vert="horz" lIns="91440" tIns="45720" rIns="91440" bIns="45720" rtlCol="0" anchor="ctr">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r>
                <a:rPr lang="ja-JP" altLang="en-US" dirty="0">
                  <a:latin typeface="BIZ UDPゴシック" panose="020B0400000000000000" pitchFamily="50" charset="-128"/>
                  <a:ea typeface="BIZ UDPゴシック" panose="020B0400000000000000" pitchFamily="50" charset="-128"/>
                </a:rPr>
                <a:t>ちいき　　　　　　　　　　　　かつどう</a:t>
              </a:r>
              <a:endParaRPr lang="en-US" altLang="ja-JP" dirty="0">
                <a:latin typeface="BIZ UDPゴシック" panose="020B0400000000000000" pitchFamily="50" charset="-128"/>
                <a:ea typeface="BIZ UDPゴシック" panose="020B0400000000000000" pitchFamily="50" charset="-128"/>
              </a:endParaRPr>
            </a:p>
          </p:txBody>
        </p:sp>
      </p:grpSp>
      <p:sp>
        <p:nvSpPr>
          <p:cNvPr id="22" name="タイトル 1">
            <a:extLst>
              <a:ext uri="{FF2B5EF4-FFF2-40B4-BE49-F238E27FC236}">
                <a16:creationId xmlns:a16="http://schemas.microsoft.com/office/drawing/2014/main" id="{B4B1D81A-F41A-EF6A-A001-DBCFF26B223A}"/>
              </a:ext>
            </a:extLst>
          </p:cNvPr>
          <p:cNvSpPr txBox="1">
            <a:spLocks/>
          </p:cNvSpPr>
          <p:nvPr/>
        </p:nvSpPr>
        <p:spPr>
          <a:xfrm>
            <a:off x="836593" y="2300860"/>
            <a:ext cx="5430188" cy="2001233"/>
          </a:xfrm>
          <a:prstGeom prst="rect">
            <a:avLst/>
          </a:prstGeom>
        </p:spPr>
        <p:txBody>
          <a:bodyPr vert="horz" lIns="91440" tIns="45720" rIns="91440" bIns="45720" rtlCol="0" anchor="ctr">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r>
              <a:rPr lang="ja-JP" altLang="en-US" sz="8000" b="1" dirty="0">
                <a:solidFill>
                  <a:schemeClr val="bg1"/>
                </a:solidFill>
                <a:latin typeface="BIZ UDPゴシック" panose="020B0400000000000000" pitchFamily="50" charset="-128"/>
                <a:ea typeface="BIZ UDPゴシック" panose="020B0400000000000000" pitchFamily="50" charset="-128"/>
              </a:rPr>
              <a:t>募集</a:t>
            </a:r>
            <a:endParaRPr lang="ja-JP" altLang="en-US" sz="8000" dirty="0">
              <a:solidFill>
                <a:schemeClr val="bg1"/>
              </a:solidFill>
              <a:latin typeface="BIZ UDPゴシック" panose="020B0400000000000000" pitchFamily="50" charset="-128"/>
              <a:ea typeface="BIZ UDPゴシック" panose="020B0400000000000000" pitchFamily="50" charset="-128"/>
            </a:endParaRPr>
          </a:p>
        </p:txBody>
      </p:sp>
      <p:sp>
        <p:nvSpPr>
          <p:cNvPr id="23" name="タイトル 1">
            <a:extLst>
              <a:ext uri="{FF2B5EF4-FFF2-40B4-BE49-F238E27FC236}">
                <a16:creationId xmlns:a16="http://schemas.microsoft.com/office/drawing/2014/main" id="{5D0F0FD0-203B-D3C4-FF75-0D0D2EC46D7D}"/>
              </a:ext>
            </a:extLst>
          </p:cNvPr>
          <p:cNvSpPr txBox="1">
            <a:spLocks/>
          </p:cNvSpPr>
          <p:nvPr/>
        </p:nvSpPr>
        <p:spPr>
          <a:xfrm>
            <a:off x="1822483" y="2343724"/>
            <a:ext cx="3386806" cy="585002"/>
          </a:xfrm>
          <a:prstGeom prst="rect">
            <a:avLst/>
          </a:prstGeom>
        </p:spPr>
        <p:txBody>
          <a:bodyPr vert="horz" lIns="91440" tIns="45720" rIns="91440" bIns="45720" rtlCol="0" anchor="ctr">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r>
              <a:rPr lang="ja-JP" altLang="en-US" sz="2400" b="1" dirty="0">
                <a:solidFill>
                  <a:schemeClr val="bg1"/>
                </a:solidFill>
                <a:latin typeface="BIZ UDPゴシック" panose="020B0400000000000000" pitchFamily="50" charset="-128"/>
                <a:ea typeface="BIZ UDPゴシック" panose="020B0400000000000000" pitchFamily="50" charset="-128"/>
              </a:rPr>
              <a:t>ぼしゅう</a:t>
            </a:r>
          </a:p>
        </p:txBody>
      </p:sp>
      <p:grpSp>
        <p:nvGrpSpPr>
          <p:cNvPr id="25" name="グループ化 24">
            <a:extLst>
              <a:ext uri="{FF2B5EF4-FFF2-40B4-BE49-F238E27FC236}">
                <a16:creationId xmlns:a16="http://schemas.microsoft.com/office/drawing/2014/main" id="{AB994F8C-50B6-3A4C-80E2-16A0CADBF4CE}"/>
              </a:ext>
            </a:extLst>
          </p:cNvPr>
          <p:cNvGrpSpPr/>
          <p:nvPr/>
        </p:nvGrpSpPr>
        <p:grpSpPr>
          <a:xfrm>
            <a:off x="204277" y="8512753"/>
            <a:ext cx="6676416" cy="1261831"/>
            <a:chOff x="-3314948" y="5980882"/>
            <a:chExt cx="3366357" cy="1261831"/>
          </a:xfrm>
        </p:grpSpPr>
        <p:sp>
          <p:nvSpPr>
            <p:cNvPr id="55" name="四角形: 角を丸くする 54">
              <a:extLst>
                <a:ext uri="{FF2B5EF4-FFF2-40B4-BE49-F238E27FC236}">
                  <a16:creationId xmlns:a16="http://schemas.microsoft.com/office/drawing/2014/main" id="{8BBE59CD-B6CE-86FC-819C-407F7D9C1218}"/>
                </a:ext>
              </a:extLst>
            </p:cNvPr>
            <p:cNvSpPr/>
            <p:nvPr/>
          </p:nvSpPr>
          <p:spPr>
            <a:xfrm>
              <a:off x="-3314948" y="6260185"/>
              <a:ext cx="3002959" cy="809955"/>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8" name="グループ化 57">
              <a:extLst>
                <a:ext uri="{FF2B5EF4-FFF2-40B4-BE49-F238E27FC236}">
                  <a16:creationId xmlns:a16="http://schemas.microsoft.com/office/drawing/2014/main" id="{57D8D4DF-AC43-355C-73ED-00245327E4B8}"/>
                </a:ext>
              </a:extLst>
            </p:cNvPr>
            <p:cNvGrpSpPr/>
            <p:nvPr/>
          </p:nvGrpSpPr>
          <p:grpSpPr>
            <a:xfrm>
              <a:off x="-3276504" y="5980882"/>
              <a:ext cx="3327913" cy="1261831"/>
              <a:chOff x="728558" y="5339955"/>
              <a:chExt cx="3555995" cy="1311126"/>
            </a:xfrm>
          </p:grpSpPr>
          <p:sp>
            <p:nvSpPr>
              <p:cNvPr id="7" name="字幕 2">
                <a:extLst>
                  <a:ext uri="{FF2B5EF4-FFF2-40B4-BE49-F238E27FC236}">
                    <a16:creationId xmlns:a16="http://schemas.microsoft.com/office/drawing/2014/main" id="{73704BA5-B713-C55F-C5DC-635D465E66C0}"/>
                  </a:ext>
                </a:extLst>
              </p:cNvPr>
              <p:cNvSpPr txBox="1">
                <a:spLocks/>
              </p:cNvSpPr>
              <p:nvPr/>
            </p:nvSpPr>
            <p:spPr>
              <a:xfrm>
                <a:off x="728558" y="5878244"/>
                <a:ext cx="3555995" cy="772837"/>
              </a:xfrm>
              <a:prstGeom prst="rect">
                <a:avLst/>
              </a:prstGeom>
            </p:spPr>
            <p:txBody>
              <a:bodyPr vert="horz" lIns="91440" tIns="45720" rIns="91440" bIns="45720" rtlCol="0" anchor="ctr">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00000"/>
                  </a:lnSpc>
                  <a:spcBef>
                    <a:spcPts val="0"/>
                  </a:spcBef>
                </a:pPr>
                <a:r>
                  <a:rPr lang="ja-JP" altLang="en-US" sz="1400" dirty="0">
                    <a:latin typeface="BIZ UDPゴシック" panose="020B0400000000000000" pitchFamily="50" charset="-128"/>
                    <a:ea typeface="BIZ UDPゴシック" panose="020B0400000000000000" pitchFamily="50" charset="-128"/>
                  </a:rPr>
                  <a:t>●　小中学生の投票により最優秀賞（１点）及び優秀賞（５点）を決定します。</a:t>
                </a:r>
                <a:endParaRPr lang="en-US" altLang="ja-JP" sz="1400" dirty="0">
                  <a:latin typeface="BIZ UDPゴシック" panose="020B0400000000000000" pitchFamily="50" charset="-128"/>
                  <a:ea typeface="BIZ UDPゴシック" panose="020B0400000000000000" pitchFamily="50" charset="-128"/>
                </a:endParaRPr>
              </a:p>
              <a:p>
                <a:pPr algn="l">
                  <a:lnSpc>
                    <a:spcPct val="100000"/>
                  </a:lnSpc>
                  <a:spcBef>
                    <a:spcPts val="0"/>
                  </a:spcBef>
                </a:pPr>
                <a:r>
                  <a:rPr lang="ja-JP" altLang="en-US" sz="1400" dirty="0">
                    <a:latin typeface="BIZ UDPゴシック" panose="020B0400000000000000" pitchFamily="50" charset="-128"/>
                    <a:ea typeface="BIZ UDPゴシック" panose="020B0400000000000000" pitchFamily="50" charset="-128"/>
                  </a:rPr>
                  <a:t>●　受賞者については、令和７年７月に本人への連絡、市ホームページへの掲載</a:t>
                </a:r>
                <a:endParaRPr lang="en-US" altLang="ja-JP" sz="1400" dirty="0">
                  <a:latin typeface="BIZ UDPゴシック" panose="020B0400000000000000" pitchFamily="50" charset="-128"/>
                  <a:ea typeface="BIZ UDPゴシック" panose="020B0400000000000000" pitchFamily="50" charset="-128"/>
                </a:endParaRPr>
              </a:p>
              <a:p>
                <a:pPr algn="l">
                  <a:lnSpc>
                    <a:spcPct val="100000"/>
                  </a:lnSpc>
                  <a:spcBef>
                    <a:spcPts val="0"/>
                  </a:spcBef>
                </a:pPr>
                <a:r>
                  <a:rPr lang="ja-JP" altLang="en-US" sz="1400" dirty="0">
                    <a:latin typeface="BIZ UDPゴシック" panose="020B0400000000000000" pitchFamily="50" charset="-128"/>
                    <a:ea typeface="BIZ UDPゴシック" panose="020B0400000000000000" pitchFamily="50" charset="-128"/>
                  </a:rPr>
                  <a:t>　　などで発表します。</a:t>
                </a:r>
                <a:endParaRPr lang="en-US" altLang="ja-JP" sz="1400" dirty="0">
                  <a:latin typeface="BIZ UDPゴシック" panose="020B0400000000000000" pitchFamily="50" charset="-128"/>
                  <a:ea typeface="BIZ UDPゴシック" panose="020B0400000000000000" pitchFamily="50" charset="-128"/>
                </a:endParaRPr>
              </a:p>
            </p:txBody>
          </p:sp>
          <p:grpSp>
            <p:nvGrpSpPr>
              <p:cNvPr id="36" name="グループ化 35">
                <a:extLst>
                  <a:ext uri="{FF2B5EF4-FFF2-40B4-BE49-F238E27FC236}">
                    <a16:creationId xmlns:a16="http://schemas.microsoft.com/office/drawing/2014/main" id="{B7EDAFC1-62F8-9E16-AC7B-5FCFF4F6BFF5}"/>
                  </a:ext>
                </a:extLst>
              </p:cNvPr>
              <p:cNvGrpSpPr/>
              <p:nvPr/>
            </p:nvGrpSpPr>
            <p:grpSpPr>
              <a:xfrm>
                <a:off x="769237" y="5339955"/>
                <a:ext cx="3279179" cy="698714"/>
                <a:chOff x="-6307199" y="6426304"/>
                <a:chExt cx="3619959" cy="698714"/>
              </a:xfrm>
            </p:grpSpPr>
            <p:sp>
              <p:nvSpPr>
                <p:cNvPr id="37" name="フローチャート: 代替処理 36">
                  <a:extLst>
                    <a:ext uri="{FF2B5EF4-FFF2-40B4-BE49-F238E27FC236}">
                      <a16:creationId xmlns:a16="http://schemas.microsoft.com/office/drawing/2014/main" id="{6B8DD259-B7E5-699B-6C10-CE85AEDAB17F}"/>
                    </a:ext>
                  </a:extLst>
                </p:cNvPr>
                <p:cNvSpPr/>
                <p:nvPr/>
              </p:nvSpPr>
              <p:spPr>
                <a:xfrm>
                  <a:off x="-6307199" y="6565289"/>
                  <a:ext cx="3619959" cy="410174"/>
                </a:xfrm>
                <a:prstGeom prst="flowChartAlternateProcess">
                  <a:avLst/>
                </a:prstGeom>
                <a:solidFill>
                  <a:srgbClr val="FF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字幕 2">
                  <a:extLst>
                    <a:ext uri="{FF2B5EF4-FFF2-40B4-BE49-F238E27FC236}">
                      <a16:creationId xmlns:a16="http://schemas.microsoft.com/office/drawing/2014/main" id="{669C1402-3287-8DBF-D47F-8F5FFFE837B7}"/>
                    </a:ext>
                  </a:extLst>
                </p:cNvPr>
                <p:cNvSpPr txBox="1">
                  <a:spLocks/>
                </p:cNvSpPr>
                <p:nvPr/>
              </p:nvSpPr>
              <p:spPr>
                <a:xfrm>
                  <a:off x="-5950498" y="6426304"/>
                  <a:ext cx="2752725" cy="698714"/>
                </a:xfrm>
                <a:prstGeom prst="rect">
                  <a:avLst/>
                </a:prstGeom>
              </p:spPr>
              <p:txBody>
                <a:bodyPr vert="horz" lIns="91440" tIns="45720" rIns="91440" bIns="45720" rtlCol="0" anchor="ctr">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r>
                    <a:rPr lang="ja-JP" altLang="en-US" sz="2000" dirty="0">
                      <a:latin typeface="BIZ UDPゴシック" panose="020B0400000000000000" pitchFamily="50" charset="-128"/>
                      <a:ea typeface="BIZ UDPゴシック" panose="020B0400000000000000" pitchFamily="50" charset="-128"/>
                    </a:rPr>
                    <a:t>審査</a:t>
                  </a:r>
                  <a:r>
                    <a:rPr lang="ja-JP" altLang="en-US" dirty="0">
                      <a:latin typeface="BIZ UDPゴシック" panose="020B0400000000000000" pitchFamily="50" charset="-128"/>
                      <a:ea typeface="BIZ UDPゴシック" panose="020B0400000000000000" pitchFamily="50" charset="-128"/>
                    </a:rPr>
                    <a:t>及び</a:t>
                  </a:r>
                  <a:r>
                    <a:rPr lang="ja-JP" altLang="en-US" sz="2000" dirty="0">
                      <a:latin typeface="BIZ UDPゴシック" panose="020B0400000000000000" pitchFamily="50" charset="-128"/>
                      <a:ea typeface="BIZ UDPゴシック" panose="020B0400000000000000" pitchFamily="50" charset="-128"/>
                    </a:rPr>
                    <a:t>発表</a:t>
                  </a:r>
                  <a:endParaRPr lang="en-US" altLang="ja-JP" sz="2000" dirty="0">
                    <a:latin typeface="BIZ UDPゴシック" panose="020B0400000000000000" pitchFamily="50" charset="-128"/>
                    <a:ea typeface="BIZ UDPゴシック" panose="020B0400000000000000" pitchFamily="50" charset="-128"/>
                  </a:endParaRPr>
                </a:p>
              </p:txBody>
            </p:sp>
          </p:grpSp>
        </p:grpSp>
      </p:grpSp>
      <p:grpSp>
        <p:nvGrpSpPr>
          <p:cNvPr id="14" name="グループ化 13">
            <a:extLst>
              <a:ext uri="{FF2B5EF4-FFF2-40B4-BE49-F238E27FC236}">
                <a16:creationId xmlns:a16="http://schemas.microsoft.com/office/drawing/2014/main" id="{F1302167-6015-707F-8590-540EDB0C7302}"/>
              </a:ext>
            </a:extLst>
          </p:cNvPr>
          <p:cNvGrpSpPr/>
          <p:nvPr/>
        </p:nvGrpSpPr>
        <p:grpSpPr>
          <a:xfrm>
            <a:off x="3436659" y="6025482"/>
            <a:ext cx="3494467" cy="2892002"/>
            <a:chOff x="3594411" y="6700181"/>
            <a:chExt cx="3494467" cy="2892002"/>
          </a:xfrm>
        </p:grpSpPr>
        <p:sp>
          <p:nvSpPr>
            <p:cNvPr id="35" name="四角形: 角を丸くする 34">
              <a:extLst>
                <a:ext uri="{FF2B5EF4-FFF2-40B4-BE49-F238E27FC236}">
                  <a16:creationId xmlns:a16="http://schemas.microsoft.com/office/drawing/2014/main" id="{8BF7ABC0-5282-61ED-4133-7424A52E9CA1}"/>
                </a:ext>
              </a:extLst>
            </p:cNvPr>
            <p:cNvSpPr/>
            <p:nvPr/>
          </p:nvSpPr>
          <p:spPr>
            <a:xfrm>
              <a:off x="3594411" y="6775758"/>
              <a:ext cx="3109108" cy="281642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0" name="グループ化 9">
              <a:extLst>
                <a:ext uri="{FF2B5EF4-FFF2-40B4-BE49-F238E27FC236}">
                  <a16:creationId xmlns:a16="http://schemas.microsoft.com/office/drawing/2014/main" id="{42DF590D-F405-D244-4048-E03C45B247C1}"/>
                </a:ext>
              </a:extLst>
            </p:cNvPr>
            <p:cNvGrpSpPr/>
            <p:nvPr/>
          </p:nvGrpSpPr>
          <p:grpSpPr>
            <a:xfrm>
              <a:off x="3641957" y="6700181"/>
              <a:ext cx="3446921" cy="2827001"/>
              <a:chOff x="3609125" y="6647463"/>
              <a:chExt cx="3446921" cy="2827001"/>
            </a:xfrm>
          </p:grpSpPr>
          <p:grpSp>
            <p:nvGrpSpPr>
              <p:cNvPr id="28" name="グループ化 27">
                <a:extLst>
                  <a:ext uri="{FF2B5EF4-FFF2-40B4-BE49-F238E27FC236}">
                    <a16:creationId xmlns:a16="http://schemas.microsoft.com/office/drawing/2014/main" id="{4165C9C7-37B6-7204-E194-8019A4A15A22}"/>
                  </a:ext>
                </a:extLst>
              </p:cNvPr>
              <p:cNvGrpSpPr/>
              <p:nvPr/>
            </p:nvGrpSpPr>
            <p:grpSpPr>
              <a:xfrm>
                <a:off x="3655265" y="6647463"/>
                <a:ext cx="2912059" cy="544467"/>
                <a:chOff x="-3164893" y="6679831"/>
                <a:chExt cx="3214688" cy="544467"/>
              </a:xfrm>
            </p:grpSpPr>
            <p:sp>
              <p:nvSpPr>
                <p:cNvPr id="27" name="フローチャート: 代替処理 26">
                  <a:extLst>
                    <a:ext uri="{FF2B5EF4-FFF2-40B4-BE49-F238E27FC236}">
                      <a16:creationId xmlns:a16="http://schemas.microsoft.com/office/drawing/2014/main" id="{CB36BA58-4CA1-63B7-DBA7-18199FB3EF78}"/>
                    </a:ext>
                  </a:extLst>
                </p:cNvPr>
                <p:cNvSpPr/>
                <p:nvPr/>
              </p:nvSpPr>
              <p:spPr>
                <a:xfrm>
                  <a:off x="-3164893" y="6712585"/>
                  <a:ext cx="3214688" cy="497025"/>
                </a:xfrm>
                <a:prstGeom prst="flowChartAlternateProcess">
                  <a:avLst/>
                </a:prstGeom>
                <a:solidFill>
                  <a:srgbClr val="FF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字幕 2">
                  <a:extLst>
                    <a:ext uri="{FF2B5EF4-FFF2-40B4-BE49-F238E27FC236}">
                      <a16:creationId xmlns:a16="http://schemas.microsoft.com/office/drawing/2014/main" id="{694B5290-1614-C114-52F0-A0B783AB383A}"/>
                    </a:ext>
                  </a:extLst>
                </p:cNvPr>
                <p:cNvSpPr txBox="1">
                  <a:spLocks/>
                </p:cNvSpPr>
                <p:nvPr/>
              </p:nvSpPr>
              <p:spPr>
                <a:xfrm>
                  <a:off x="-2912502" y="6679831"/>
                  <a:ext cx="2752725" cy="544467"/>
                </a:xfrm>
                <a:prstGeom prst="rect">
                  <a:avLst/>
                </a:prstGeom>
              </p:spPr>
              <p:txBody>
                <a:bodyPr vert="horz" lIns="91440" tIns="45720" rIns="91440" bIns="45720" rtlCol="0" anchor="ctr">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r>
                    <a:rPr lang="ja-JP" altLang="en-US" sz="2400" dirty="0">
                      <a:latin typeface="BIZ UDPゴシック" panose="020B0400000000000000" pitchFamily="50" charset="-128"/>
                      <a:ea typeface="BIZ UDPゴシック" panose="020B0400000000000000" pitchFamily="50" charset="-128"/>
                    </a:rPr>
                    <a:t>審査のポイント</a:t>
                  </a:r>
                  <a:endParaRPr lang="en-US" altLang="ja-JP" sz="2400" dirty="0">
                    <a:latin typeface="BIZ UDPゴシック" panose="020B0400000000000000" pitchFamily="50" charset="-128"/>
                    <a:ea typeface="BIZ UDPゴシック" panose="020B0400000000000000" pitchFamily="50" charset="-128"/>
                  </a:endParaRPr>
                </a:p>
              </p:txBody>
            </p:sp>
          </p:grpSp>
          <p:grpSp>
            <p:nvGrpSpPr>
              <p:cNvPr id="49" name="グループ化 48">
                <a:extLst>
                  <a:ext uri="{FF2B5EF4-FFF2-40B4-BE49-F238E27FC236}">
                    <a16:creationId xmlns:a16="http://schemas.microsoft.com/office/drawing/2014/main" id="{F763660F-E3F5-B812-1559-F493E53996AD}"/>
                  </a:ext>
                </a:extLst>
              </p:cNvPr>
              <p:cNvGrpSpPr/>
              <p:nvPr/>
            </p:nvGrpSpPr>
            <p:grpSpPr>
              <a:xfrm>
                <a:off x="3609125" y="6999285"/>
                <a:ext cx="3446921" cy="2475179"/>
                <a:chOff x="3309763" y="7005662"/>
                <a:chExt cx="3446921" cy="2475179"/>
              </a:xfrm>
            </p:grpSpPr>
            <p:sp>
              <p:nvSpPr>
                <p:cNvPr id="13" name="字幕 2">
                  <a:extLst>
                    <a:ext uri="{FF2B5EF4-FFF2-40B4-BE49-F238E27FC236}">
                      <a16:creationId xmlns:a16="http://schemas.microsoft.com/office/drawing/2014/main" id="{7479B253-58B4-EF76-096E-06272F4862EB}"/>
                    </a:ext>
                  </a:extLst>
                </p:cNvPr>
                <p:cNvSpPr txBox="1">
                  <a:spLocks/>
                </p:cNvSpPr>
                <p:nvPr/>
              </p:nvSpPr>
              <p:spPr>
                <a:xfrm>
                  <a:off x="3844626" y="7005662"/>
                  <a:ext cx="2912058" cy="2475179"/>
                </a:xfrm>
                <a:prstGeom prst="rect">
                  <a:avLst/>
                </a:prstGeom>
              </p:spPr>
              <p:txBody>
                <a:bodyPr vert="horz" lIns="91440" tIns="45720" rIns="91440" bIns="45720" rtlCol="0" anchor="ctr">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00000"/>
                    </a:lnSpc>
                    <a:spcBef>
                      <a:spcPts val="0"/>
                    </a:spcBef>
                  </a:pPr>
                  <a:r>
                    <a:rPr lang="ja-JP" altLang="en-US" sz="1600" dirty="0">
                      <a:latin typeface="BIZ UDPゴシック" panose="020B0400000000000000" pitchFamily="50" charset="-128"/>
                      <a:ea typeface="BIZ UDPゴシック" panose="020B0400000000000000" pitchFamily="50" charset="-128"/>
                    </a:rPr>
                    <a:t>「部活動＝ブカツ」のように</a:t>
                  </a:r>
                  <a:endParaRPr lang="en-US" altLang="ja-JP" sz="1600" dirty="0">
                    <a:latin typeface="BIZ UDPゴシック" panose="020B0400000000000000" pitchFamily="50" charset="-128"/>
                    <a:ea typeface="BIZ UDPゴシック" panose="020B0400000000000000" pitchFamily="50" charset="-128"/>
                  </a:endParaRPr>
                </a:p>
                <a:p>
                  <a:pPr algn="l">
                    <a:lnSpc>
                      <a:spcPct val="100000"/>
                    </a:lnSpc>
                    <a:spcBef>
                      <a:spcPts val="0"/>
                    </a:spcBef>
                  </a:pPr>
                  <a:r>
                    <a:rPr lang="ja-JP" altLang="en-US" sz="1600" dirty="0">
                      <a:latin typeface="BIZ UDPゴシック" panose="020B0400000000000000" pitchFamily="50" charset="-128"/>
                      <a:ea typeface="BIZ UDPゴシック" panose="020B0400000000000000" pitchFamily="50" charset="-128"/>
                    </a:rPr>
                    <a:t>わかりやすく、覚えやすく、</a:t>
                  </a:r>
                  <a:endParaRPr lang="en-US" altLang="ja-JP" sz="1600" dirty="0">
                    <a:latin typeface="BIZ UDPゴシック" panose="020B0400000000000000" pitchFamily="50" charset="-128"/>
                    <a:ea typeface="BIZ UDPゴシック" panose="020B0400000000000000" pitchFamily="50" charset="-128"/>
                  </a:endParaRPr>
                </a:p>
                <a:p>
                  <a:pPr algn="l">
                    <a:lnSpc>
                      <a:spcPct val="100000"/>
                    </a:lnSpc>
                    <a:spcBef>
                      <a:spcPts val="0"/>
                    </a:spcBef>
                  </a:pPr>
                  <a:r>
                    <a:rPr lang="ja-JP" altLang="en-US" sz="1600" dirty="0">
                      <a:latin typeface="BIZ UDPゴシック" panose="020B0400000000000000" pitchFamily="50" charset="-128"/>
                      <a:ea typeface="BIZ UDPゴシック" panose="020B0400000000000000" pitchFamily="50" charset="-128"/>
                    </a:rPr>
                    <a:t>親しみやすいもの</a:t>
                  </a:r>
                  <a:endParaRPr lang="en-US" altLang="ja-JP" sz="1600" dirty="0">
                    <a:latin typeface="BIZ UDPゴシック" panose="020B0400000000000000" pitchFamily="50" charset="-128"/>
                    <a:ea typeface="BIZ UDPゴシック" panose="020B0400000000000000" pitchFamily="50" charset="-128"/>
                  </a:endParaRPr>
                </a:p>
                <a:p>
                  <a:pPr algn="l">
                    <a:lnSpc>
                      <a:spcPct val="100000"/>
                    </a:lnSpc>
                    <a:spcBef>
                      <a:spcPts val="0"/>
                    </a:spcBef>
                  </a:pPr>
                  <a:endParaRPr lang="en-US" altLang="ja-JP" sz="1600" dirty="0">
                    <a:latin typeface="BIZ UDPゴシック" panose="020B0400000000000000" pitchFamily="50" charset="-128"/>
                    <a:ea typeface="BIZ UDPゴシック" panose="020B0400000000000000" pitchFamily="50" charset="-128"/>
                  </a:endParaRPr>
                </a:p>
                <a:p>
                  <a:pPr algn="l">
                    <a:lnSpc>
                      <a:spcPct val="100000"/>
                    </a:lnSpc>
                    <a:spcBef>
                      <a:spcPts val="0"/>
                    </a:spcBef>
                  </a:pPr>
                  <a:r>
                    <a:rPr lang="ja-JP" altLang="en-US" sz="1600" dirty="0">
                      <a:latin typeface="BIZ UDPゴシック" panose="020B0400000000000000" pitchFamily="50" charset="-128"/>
                      <a:ea typeface="BIZ UDPゴシック" panose="020B0400000000000000" pitchFamily="50" charset="-128"/>
                    </a:rPr>
                    <a:t>「愛称に込めた思い」に</a:t>
                  </a:r>
                  <a:endParaRPr lang="en-US" altLang="ja-JP" sz="1600" dirty="0">
                    <a:latin typeface="BIZ UDPゴシック" panose="020B0400000000000000" pitchFamily="50" charset="-128"/>
                    <a:ea typeface="BIZ UDPゴシック" panose="020B0400000000000000" pitchFamily="50" charset="-128"/>
                  </a:endParaRPr>
                </a:p>
                <a:p>
                  <a:pPr algn="l">
                    <a:lnSpc>
                      <a:spcPct val="100000"/>
                    </a:lnSpc>
                    <a:spcBef>
                      <a:spcPts val="0"/>
                    </a:spcBef>
                  </a:pPr>
                  <a:r>
                    <a:rPr lang="ja-JP" altLang="en-US" sz="1600" dirty="0">
                      <a:latin typeface="BIZ UDPゴシック" panose="020B0400000000000000" pitchFamily="50" charset="-128"/>
                      <a:ea typeface="BIZ UDPゴシック" panose="020B0400000000000000" pitchFamily="50" charset="-128"/>
                    </a:rPr>
                    <a:t>こどもの楽しみ・成長・体験、</a:t>
                  </a:r>
                  <a:endParaRPr lang="en-US" altLang="ja-JP" sz="1600" dirty="0">
                    <a:latin typeface="BIZ UDPゴシック" panose="020B0400000000000000" pitchFamily="50" charset="-128"/>
                    <a:ea typeface="BIZ UDPゴシック" panose="020B0400000000000000" pitchFamily="50" charset="-128"/>
                  </a:endParaRPr>
                </a:p>
                <a:p>
                  <a:pPr algn="l">
                    <a:lnSpc>
                      <a:spcPct val="100000"/>
                    </a:lnSpc>
                    <a:spcBef>
                      <a:spcPts val="0"/>
                    </a:spcBef>
                  </a:pPr>
                  <a:r>
                    <a:rPr lang="ja-JP" altLang="en-US" sz="1600" dirty="0">
                      <a:latin typeface="BIZ UDPゴシック" panose="020B0400000000000000" pitchFamily="50" charset="-128"/>
                      <a:ea typeface="BIZ UDPゴシック" panose="020B0400000000000000" pitchFamily="50" charset="-128"/>
                    </a:rPr>
                    <a:t>地域への愛着醸成の要素が</a:t>
                  </a:r>
                  <a:endParaRPr lang="en-US" altLang="ja-JP" sz="1600" dirty="0">
                    <a:latin typeface="BIZ UDPゴシック" panose="020B0400000000000000" pitchFamily="50" charset="-128"/>
                    <a:ea typeface="BIZ UDPゴシック" panose="020B0400000000000000" pitchFamily="50" charset="-128"/>
                  </a:endParaRPr>
                </a:p>
                <a:p>
                  <a:pPr algn="l">
                    <a:lnSpc>
                      <a:spcPct val="100000"/>
                    </a:lnSpc>
                    <a:spcBef>
                      <a:spcPts val="0"/>
                    </a:spcBef>
                  </a:pPr>
                  <a:r>
                    <a:rPr lang="ja-JP" altLang="en-US" sz="1600" dirty="0">
                      <a:latin typeface="BIZ UDPゴシック" panose="020B0400000000000000" pitchFamily="50" charset="-128"/>
                      <a:ea typeface="BIZ UDPゴシック" panose="020B0400000000000000" pitchFamily="50" charset="-128"/>
                    </a:rPr>
                    <a:t>含まれるもの</a:t>
                  </a:r>
                  <a:endParaRPr lang="en-US" altLang="ja-JP" sz="1600" dirty="0">
                    <a:latin typeface="BIZ UDPゴシック" panose="020B0400000000000000" pitchFamily="50" charset="-128"/>
                    <a:ea typeface="BIZ UDPゴシック" panose="020B0400000000000000" pitchFamily="50" charset="-128"/>
                  </a:endParaRPr>
                </a:p>
              </p:txBody>
            </p:sp>
            <p:pic>
              <p:nvPicPr>
                <p:cNvPr id="40" name="グラフィックス 39" descr="バッジ 1 単色塗りつぶし">
                  <a:extLst>
                    <a:ext uri="{FF2B5EF4-FFF2-40B4-BE49-F238E27FC236}">
                      <a16:creationId xmlns:a16="http://schemas.microsoft.com/office/drawing/2014/main" id="{F6D780E3-BA86-777A-3F80-3C864F46A63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10685" y="7323743"/>
                  <a:ext cx="652789" cy="652789"/>
                </a:xfrm>
                <a:prstGeom prst="rect">
                  <a:avLst/>
                </a:prstGeom>
              </p:spPr>
            </p:pic>
            <p:pic>
              <p:nvPicPr>
                <p:cNvPr id="42" name="グラフィックス 41" descr="バッジ 単色塗りつぶし">
                  <a:extLst>
                    <a:ext uri="{FF2B5EF4-FFF2-40B4-BE49-F238E27FC236}">
                      <a16:creationId xmlns:a16="http://schemas.microsoft.com/office/drawing/2014/main" id="{BCD5D9A6-4719-B6CB-F864-79E3463A73C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9763" y="8335976"/>
                  <a:ext cx="652789" cy="652789"/>
                </a:xfrm>
                <a:prstGeom prst="rect">
                  <a:avLst/>
                </a:prstGeom>
              </p:spPr>
            </p:pic>
          </p:grpSp>
        </p:grpSp>
      </p:grpSp>
      <p:sp>
        <p:nvSpPr>
          <p:cNvPr id="67" name="字幕 2">
            <a:extLst>
              <a:ext uri="{FF2B5EF4-FFF2-40B4-BE49-F238E27FC236}">
                <a16:creationId xmlns:a16="http://schemas.microsoft.com/office/drawing/2014/main" id="{AFDD01F3-9932-36B1-BB93-3E2FB2A98D92}"/>
              </a:ext>
            </a:extLst>
          </p:cNvPr>
          <p:cNvSpPr txBox="1">
            <a:spLocks/>
          </p:cNvSpPr>
          <p:nvPr/>
        </p:nvSpPr>
        <p:spPr>
          <a:xfrm>
            <a:off x="-276558" y="3879511"/>
            <a:ext cx="7636230" cy="718936"/>
          </a:xfrm>
          <a:prstGeom prst="rect">
            <a:avLst/>
          </a:prstGeom>
        </p:spPr>
        <p:txBody>
          <a:bodyPr vert="horz" lIns="91440" tIns="45720" rIns="91440" bIns="45720" rtlCol="0" anchor="ctr">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r>
              <a:rPr lang="ja-JP" altLang="en-US" sz="2100" b="1" dirty="0">
                <a:solidFill>
                  <a:srgbClr val="C00000"/>
                </a:solidFill>
                <a:latin typeface="BIZ UDPゴシック" panose="020B0400000000000000" pitchFamily="50" charset="-128"/>
                <a:ea typeface="BIZ UDPゴシック" panose="020B0400000000000000" pitchFamily="50" charset="-128"/>
              </a:rPr>
              <a:t>みなさんに親しんでもらえる「愛称」を募集します！</a:t>
            </a:r>
            <a:endParaRPr lang="ja-JP" altLang="en-US" sz="2000" b="1" dirty="0">
              <a:solidFill>
                <a:srgbClr val="C00000"/>
              </a:solidFill>
              <a:latin typeface="BIZ UDPゴシック" panose="020B0400000000000000" pitchFamily="50" charset="-128"/>
              <a:ea typeface="BIZ UDPゴシック" panose="020B0400000000000000" pitchFamily="50" charset="-128"/>
            </a:endParaRPr>
          </a:p>
        </p:txBody>
      </p:sp>
      <p:grpSp>
        <p:nvGrpSpPr>
          <p:cNvPr id="19" name="グループ化 18">
            <a:extLst>
              <a:ext uri="{FF2B5EF4-FFF2-40B4-BE49-F238E27FC236}">
                <a16:creationId xmlns:a16="http://schemas.microsoft.com/office/drawing/2014/main" id="{B4EA9C2B-FEEE-4BDA-79E6-AB157879D5CC}"/>
              </a:ext>
            </a:extLst>
          </p:cNvPr>
          <p:cNvGrpSpPr/>
          <p:nvPr/>
        </p:nvGrpSpPr>
        <p:grpSpPr>
          <a:xfrm>
            <a:off x="47556" y="6025482"/>
            <a:ext cx="3669740" cy="2892000"/>
            <a:chOff x="136931" y="6014361"/>
            <a:chExt cx="3669740" cy="2316839"/>
          </a:xfrm>
        </p:grpSpPr>
        <p:sp>
          <p:nvSpPr>
            <p:cNvPr id="62" name="四角形: 角を丸くする 61">
              <a:extLst>
                <a:ext uri="{FF2B5EF4-FFF2-40B4-BE49-F238E27FC236}">
                  <a16:creationId xmlns:a16="http://schemas.microsoft.com/office/drawing/2014/main" id="{DCA79361-50DC-C2A2-4BED-C0C15027C11F}"/>
                </a:ext>
              </a:extLst>
            </p:cNvPr>
            <p:cNvSpPr/>
            <p:nvPr/>
          </p:nvSpPr>
          <p:spPr>
            <a:xfrm>
              <a:off x="136931" y="6093800"/>
              <a:ext cx="3477061" cy="2237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43" name="グループ化 42">
              <a:extLst>
                <a:ext uri="{FF2B5EF4-FFF2-40B4-BE49-F238E27FC236}">
                  <a16:creationId xmlns:a16="http://schemas.microsoft.com/office/drawing/2014/main" id="{52125367-4DD3-2D36-4B3E-0FC46A1B4C21}"/>
                </a:ext>
              </a:extLst>
            </p:cNvPr>
            <p:cNvGrpSpPr/>
            <p:nvPr/>
          </p:nvGrpSpPr>
          <p:grpSpPr>
            <a:xfrm>
              <a:off x="219180" y="6014361"/>
              <a:ext cx="3587491" cy="1901869"/>
              <a:chOff x="615284" y="5690566"/>
              <a:chExt cx="3833363" cy="1976167"/>
            </a:xfrm>
          </p:grpSpPr>
          <p:sp>
            <p:nvSpPr>
              <p:cNvPr id="46" name="字幕 2">
                <a:extLst>
                  <a:ext uri="{FF2B5EF4-FFF2-40B4-BE49-F238E27FC236}">
                    <a16:creationId xmlns:a16="http://schemas.microsoft.com/office/drawing/2014/main" id="{075CA13A-A00C-5834-51E4-D5853838B4D2}"/>
                  </a:ext>
                </a:extLst>
              </p:cNvPr>
              <p:cNvSpPr txBox="1">
                <a:spLocks/>
              </p:cNvSpPr>
              <p:nvPr/>
            </p:nvSpPr>
            <p:spPr>
              <a:xfrm>
                <a:off x="615284" y="5802547"/>
                <a:ext cx="3833363" cy="1864186"/>
              </a:xfrm>
              <a:prstGeom prst="rect">
                <a:avLst/>
              </a:prstGeom>
            </p:spPr>
            <p:txBody>
              <a:bodyPr vert="horz" lIns="91440" tIns="45720" rIns="91440" bIns="45720" rtlCol="0" anchor="ctr">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marL="285750" indent="-285750" algn="l">
                  <a:buClr>
                    <a:schemeClr val="accent2"/>
                  </a:buClr>
                  <a:buFont typeface="Wingdings" panose="05000000000000000000" pitchFamily="2" charset="2"/>
                  <a:buChar char="u"/>
                </a:pPr>
                <a:r>
                  <a:rPr lang="ja-JP" altLang="en-US" sz="1600" dirty="0">
                    <a:latin typeface="BIZ UDPゴシック" panose="020B0400000000000000" pitchFamily="50" charset="-128"/>
                    <a:ea typeface="BIZ UDPゴシック" panose="020B0400000000000000" pitchFamily="50" charset="-128"/>
                  </a:rPr>
                  <a:t>下記二次元コードから応募　又は</a:t>
                </a:r>
                <a:endParaRPr lang="en-US" altLang="ja-JP" sz="1600" dirty="0">
                  <a:latin typeface="BIZ UDPゴシック" panose="020B0400000000000000" pitchFamily="50" charset="-128"/>
                  <a:ea typeface="BIZ UDPゴシック" panose="020B0400000000000000" pitchFamily="50" charset="-128"/>
                </a:endParaRPr>
              </a:p>
              <a:p>
                <a:pPr algn="l">
                  <a:buClr>
                    <a:schemeClr val="accent2"/>
                  </a:buClr>
                </a:pPr>
                <a:r>
                  <a:rPr lang="ja-JP" altLang="en-US" sz="1600" dirty="0">
                    <a:latin typeface="BIZ UDPゴシック" panose="020B0400000000000000" pitchFamily="50" charset="-128"/>
                    <a:ea typeface="BIZ UDPゴシック" panose="020B0400000000000000" pitchFamily="50" charset="-128"/>
                  </a:rPr>
                  <a:t>　　裏面応募用紙を学び体験推進課へ</a:t>
                </a:r>
                <a:endParaRPr lang="en-US" altLang="ja-JP" sz="1600" dirty="0">
                  <a:latin typeface="BIZ UDPゴシック" panose="020B0400000000000000" pitchFamily="50" charset="-128"/>
                  <a:ea typeface="BIZ UDPゴシック" panose="020B0400000000000000" pitchFamily="50" charset="-128"/>
                </a:endParaRPr>
              </a:p>
              <a:p>
                <a:pPr algn="l">
                  <a:buClr>
                    <a:schemeClr val="accent2"/>
                  </a:buClr>
                </a:pPr>
                <a:r>
                  <a:rPr lang="ja-JP" altLang="en-US" sz="1600" dirty="0">
                    <a:latin typeface="BIZ UDPゴシック" panose="020B0400000000000000" pitchFamily="50" charset="-128"/>
                    <a:ea typeface="BIZ UDPゴシック" panose="020B0400000000000000" pitchFamily="50" charset="-128"/>
                  </a:rPr>
                  <a:t>　　メール、</a:t>
                </a:r>
                <a:r>
                  <a:rPr lang="en-US" altLang="ja-JP" sz="1600" dirty="0">
                    <a:latin typeface="BIZ UDPゴシック" panose="020B0400000000000000" pitchFamily="50" charset="-128"/>
                    <a:ea typeface="BIZ UDPゴシック" panose="020B0400000000000000" pitchFamily="50" charset="-128"/>
                  </a:rPr>
                  <a:t>FAX</a:t>
                </a:r>
                <a:r>
                  <a:rPr lang="ja-JP" altLang="en-US" sz="1600" dirty="0">
                    <a:latin typeface="BIZ UDPゴシック" panose="020B0400000000000000" pitchFamily="50" charset="-128"/>
                    <a:ea typeface="BIZ UDPゴシック" panose="020B0400000000000000" pitchFamily="50" charset="-128"/>
                  </a:rPr>
                  <a:t>、</a:t>
                </a:r>
                <a:endParaRPr lang="en-US" altLang="ja-JP" sz="1600" dirty="0">
                  <a:latin typeface="BIZ UDPゴシック" panose="020B0400000000000000" pitchFamily="50" charset="-128"/>
                  <a:ea typeface="BIZ UDPゴシック" panose="020B0400000000000000" pitchFamily="50" charset="-128"/>
                </a:endParaRPr>
              </a:p>
              <a:p>
                <a:pPr algn="l">
                  <a:buClr>
                    <a:schemeClr val="accent2"/>
                  </a:buClr>
                </a:pPr>
                <a:r>
                  <a:rPr lang="ja-JP" altLang="en-US" sz="1600" dirty="0">
                    <a:latin typeface="BIZ UDPゴシック" panose="020B0400000000000000" pitchFamily="50" charset="-128"/>
                    <a:ea typeface="BIZ UDPゴシック" panose="020B0400000000000000" pitchFamily="50" charset="-128"/>
                  </a:rPr>
                  <a:t>　　持参にて提出</a:t>
                </a:r>
                <a:endParaRPr lang="en-US" altLang="ja-JP" sz="1600" dirty="0">
                  <a:latin typeface="BIZ UDPゴシック" panose="020B0400000000000000" pitchFamily="50" charset="-128"/>
                  <a:ea typeface="BIZ UDPゴシック" panose="020B0400000000000000" pitchFamily="50" charset="-128"/>
                </a:endParaRPr>
              </a:p>
            </p:txBody>
          </p:sp>
          <p:grpSp>
            <p:nvGrpSpPr>
              <p:cNvPr id="47" name="グループ化 46">
                <a:extLst>
                  <a:ext uri="{FF2B5EF4-FFF2-40B4-BE49-F238E27FC236}">
                    <a16:creationId xmlns:a16="http://schemas.microsoft.com/office/drawing/2014/main" id="{0D1E3334-F039-8B9A-7CA2-2B51BA628C39}"/>
                  </a:ext>
                </a:extLst>
              </p:cNvPr>
              <p:cNvGrpSpPr/>
              <p:nvPr/>
            </p:nvGrpSpPr>
            <p:grpSpPr>
              <a:xfrm>
                <a:off x="857006" y="5690566"/>
                <a:ext cx="2912060" cy="544467"/>
                <a:chOff x="-6210309" y="6776915"/>
                <a:chExt cx="3214688" cy="544467"/>
              </a:xfrm>
            </p:grpSpPr>
            <p:sp>
              <p:nvSpPr>
                <p:cNvPr id="48" name="フローチャート: 代替処理 47">
                  <a:extLst>
                    <a:ext uri="{FF2B5EF4-FFF2-40B4-BE49-F238E27FC236}">
                      <a16:creationId xmlns:a16="http://schemas.microsoft.com/office/drawing/2014/main" id="{38A25477-5FAB-BC8F-5241-BB2F61D025CA}"/>
                    </a:ext>
                  </a:extLst>
                </p:cNvPr>
                <p:cNvSpPr/>
                <p:nvPr/>
              </p:nvSpPr>
              <p:spPr>
                <a:xfrm>
                  <a:off x="-6210309" y="6835498"/>
                  <a:ext cx="3214688" cy="396751"/>
                </a:xfrm>
                <a:prstGeom prst="flowChartAlternateProcess">
                  <a:avLst/>
                </a:prstGeom>
                <a:solidFill>
                  <a:srgbClr val="FF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字幕 2">
                  <a:extLst>
                    <a:ext uri="{FF2B5EF4-FFF2-40B4-BE49-F238E27FC236}">
                      <a16:creationId xmlns:a16="http://schemas.microsoft.com/office/drawing/2014/main" id="{B61DA4FC-B58B-6598-4014-DEF9A1DDD4D9}"/>
                    </a:ext>
                  </a:extLst>
                </p:cNvPr>
                <p:cNvSpPr txBox="1">
                  <a:spLocks/>
                </p:cNvSpPr>
                <p:nvPr/>
              </p:nvSpPr>
              <p:spPr>
                <a:xfrm>
                  <a:off x="-6018035" y="6776915"/>
                  <a:ext cx="2752725" cy="544467"/>
                </a:xfrm>
                <a:prstGeom prst="rect">
                  <a:avLst/>
                </a:prstGeom>
              </p:spPr>
              <p:txBody>
                <a:bodyPr vert="horz" lIns="91440" tIns="45720" rIns="91440" bIns="45720" rtlCol="0" anchor="ctr">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r>
                    <a:rPr lang="ja-JP" altLang="en-US" sz="2400" dirty="0">
                      <a:latin typeface="BIZ UDPゴシック" panose="020B0400000000000000" pitchFamily="50" charset="-128"/>
                      <a:ea typeface="BIZ UDPゴシック" panose="020B0400000000000000" pitchFamily="50" charset="-128"/>
                    </a:rPr>
                    <a:t>応募方法</a:t>
                  </a:r>
                  <a:endParaRPr lang="en-US" altLang="ja-JP" sz="2400" dirty="0">
                    <a:latin typeface="BIZ UDPゴシック" panose="020B0400000000000000" pitchFamily="50" charset="-128"/>
                    <a:ea typeface="BIZ UDPゴシック" panose="020B0400000000000000" pitchFamily="50" charset="-128"/>
                  </a:endParaRPr>
                </a:p>
              </p:txBody>
            </p:sp>
          </p:grpSp>
        </p:grpSp>
      </p:grpSp>
      <p:sp>
        <p:nvSpPr>
          <p:cNvPr id="65" name="字幕 2">
            <a:extLst>
              <a:ext uri="{FF2B5EF4-FFF2-40B4-BE49-F238E27FC236}">
                <a16:creationId xmlns:a16="http://schemas.microsoft.com/office/drawing/2014/main" id="{FFF9E118-01E7-E727-F101-3D88E6CE8B35}"/>
              </a:ext>
            </a:extLst>
          </p:cNvPr>
          <p:cNvSpPr txBox="1">
            <a:spLocks/>
          </p:cNvSpPr>
          <p:nvPr/>
        </p:nvSpPr>
        <p:spPr>
          <a:xfrm>
            <a:off x="656898" y="7831769"/>
            <a:ext cx="1913722" cy="591309"/>
          </a:xfrm>
          <a:prstGeom prst="rect">
            <a:avLst/>
          </a:prstGeom>
        </p:spPr>
        <p:txBody>
          <a:bodyPr vert="horz" lIns="91440" tIns="45720" rIns="91440" bIns="45720" rtlCol="0" anchor="ctr">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r>
              <a:rPr lang="ja-JP" altLang="en-US" sz="1400" dirty="0">
                <a:latin typeface="BIZ UDPゴシック" panose="020B0400000000000000" pitchFamily="50" charset="-128"/>
                <a:ea typeface="BIZ UDPゴシック" panose="020B0400000000000000" pitchFamily="50" charset="-128"/>
              </a:rPr>
              <a:t>応募フォーム</a:t>
            </a:r>
            <a:r>
              <a:rPr lang="ja-JP" altLang="en-US" sz="2000" dirty="0">
                <a:latin typeface="BIZ UDPゴシック" panose="020B0400000000000000" pitchFamily="50" charset="-128"/>
                <a:ea typeface="BIZ UDPゴシック" panose="020B0400000000000000" pitchFamily="50" charset="-128"/>
              </a:rPr>
              <a:t>☞</a:t>
            </a:r>
            <a:endParaRPr lang="ja-JP" altLang="en-US" sz="1400" dirty="0">
              <a:latin typeface="BIZ UDPゴシック" panose="020B0400000000000000" pitchFamily="50" charset="-128"/>
              <a:ea typeface="BIZ UDPゴシック" panose="020B0400000000000000" pitchFamily="50" charset="-128"/>
            </a:endParaRPr>
          </a:p>
        </p:txBody>
      </p:sp>
      <p:pic>
        <p:nvPicPr>
          <p:cNvPr id="1036" name="Picture 12">
            <a:extLst>
              <a:ext uri="{FF2B5EF4-FFF2-40B4-BE49-F238E27FC236}">
                <a16:creationId xmlns:a16="http://schemas.microsoft.com/office/drawing/2014/main" id="{7A5852BC-B397-C68D-1D8E-4CC57713242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90" y="3550312"/>
            <a:ext cx="977289" cy="977289"/>
          </a:xfrm>
          <a:prstGeom prst="rect">
            <a:avLst/>
          </a:prstGeom>
          <a:noFill/>
          <a:extLst>
            <a:ext uri="{909E8E84-426E-40DD-AFC4-6F175D3DCCD1}">
              <a14:hiddenFill xmlns:a14="http://schemas.microsoft.com/office/drawing/2010/main">
                <a:solidFill>
                  <a:srgbClr val="FFFFFF"/>
                </a:solidFill>
              </a14:hiddenFill>
            </a:ext>
          </a:extLst>
        </p:spPr>
      </p:pic>
      <p:pic>
        <p:nvPicPr>
          <p:cNvPr id="51" name="図 50">
            <a:extLst>
              <a:ext uri="{FF2B5EF4-FFF2-40B4-BE49-F238E27FC236}">
                <a16:creationId xmlns:a16="http://schemas.microsoft.com/office/drawing/2014/main" id="{FCDFAE35-E9B4-41CC-1713-D9696BC77E26}"/>
              </a:ext>
            </a:extLst>
          </p:cNvPr>
          <p:cNvPicPr>
            <a:picLocks noChangeAspect="1"/>
          </p:cNvPicPr>
          <p:nvPr/>
        </p:nvPicPr>
        <p:blipFill rotWithShape="1">
          <a:blip r:embed="rId7"/>
          <a:srcRect l="25774" b="1153"/>
          <a:stretch/>
        </p:blipFill>
        <p:spPr>
          <a:xfrm>
            <a:off x="4082151" y="2088574"/>
            <a:ext cx="1022129" cy="1361187"/>
          </a:xfrm>
          <a:prstGeom prst="rect">
            <a:avLst/>
          </a:prstGeom>
        </p:spPr>
      </p:pic>
      <p:pic>
        <p:nvPicPr>
          <p:cNvPr id="56" name="図 55">
            <a:extLst>
              <a:ext uri="{FF2B5EF4-FFF2-40B4-BE49-F238E27FC236}">
                <a16:creationId xmlns:a16="http://schemas.microsoft.com/office/drawing/2014/main" id="{384BB9B4-510B-6681-9783-D519C04F31B2}"/>
              </a:ext>
            </a:extLst>
          </p:cNvPr>
          <p:cNvPicPr>
            <a:picLocks noChangeAspect="1"/>
          </p:cNvPicPr>
          <p:nvPr/>
        </p:nvPicPr>
        <p:blipFill rotWithShape="1">
          <a:blip r:embed="rId7"/>
          <a:srcRect l="59084" b="1153"/>
          <a:stretch/>
        </p:blipFill>
        <p:spPr>
          <a:xfrm rot="441165">
            <a:off x="1954218" y="1260106"/>
            <a:ext cx="563430" cy="1361187"/>
          </a:xfrm>
          <a:prstGeom prst="rect">
            <a:avLst/>
          </a:prstGeom>
        </p:spPr>
      </p:pic>
      <p:pic>
        <p:nvPicPr>
          <p:cNvPr id="64" name="図 63">
            <a:extLst>
              <a:ext uri="{FF2B5EF4-FFF2-40B4-BE49-F238E27FC236}">
                <a16:creationId xmlns:a16="http://schemas.microsoft.com/office/drawing/2014/main" id="{DCE3EC70-9F5A-0CBB-34AA-DC0482694F54}"/>
              </a:ext>
            </a:extLst>
          </p:cNvPr>
          <p:cNvPicPr>
            <a:picLocks noChangeAspect="1"/>
          </p:cNvPicPr>
          <p:nvPr/>
        </p:nvPicPr>
        <p:blipFill rotWithShape="1">
          <a:blip r:embed="rId7"/>
          <a:srcRect l="59083" r="-4286" b="47741"/>
          <a:stretch/>
        </p:blipFill>
        <p:spPr>
          <a:xfrm rot="441165">
            <a:off x="4468746" y="1525599"/>
            <a:ext cx="622461" cy="719634"/>
          </a:xfrm>
          <a:prstGeom prst="rect">
            <a:avLst/>
          </a:prstGeom>
        </p:spPr>
      </p:pic>
      <p:pic>
        <p:nvPicPr>
          <p:cNvPr id="66" name="図 65">
            <a:extLst>
              <a:ext uri="{FF2B5EF4-FFF2-40B4-BE49-F238E27FC236}">
                <a16:creationId xmlns:a16="http://schemas.microsoft.com/office/drawing/2014/main" id="{9E90D677-E9EE-7ADE-82A3-FE643D62578C}"/>
              </a:ext>
            </a:extLst>
          </p:cNvPr>
          <p:cNvPicPr>
            <a:picLocks noChangeAspect="1"/>
          </p:cNvPicPr>
          <p:nvPr/>
        </p:nvPicPr>
        <p:blipFill rotWithShape="1">
          <a:blip r:embed="rId7"/>
          <a:srcRect l="59083" r="-4286" b="47741"/>
          <a:stretch/>
        </p:blipFill>
        <p:spPr>
          <a:xfrm rot="441165">
            <a:off x="2154956" y="3359494"/>
            <a:ext cx="536737" cy="620528"/>
          </a:xfrm>
          <a:prstGeom prst="rect">
            <a:avLst/>
          </a:prstGeom>
        </p:spPr>
      </p:pic>
      <p:pic>
        <p:nvPicPr>
          <p:cNvPr id="69" name="図 68">
            <a:extLst>
              <a:ext uri="{FF2B5EF4-FFF2-40B4-BE49-F238E27FC236}">
                <a16:creationId xmlns:a16="http://schemas.microsoft.com/office/drawing/2014/main" id="{DA4BDDE2-BA70-0757-64FD-2D62DF7AAD46}"/>
              </a:ext>
            </a:extLst>
          </p:cNvPr>
          <p:cNvPicPr>
            <a:picLocks noChangeAspect="1"/>
          </p:cNvPicPr>
          <p:nvPr/>
        </p:nvPicPr>
        <p:blipFill rotWithShape="1">
          <a:blip r:embed="rId7"/>
          <a:srcRect l="59083" r="-4286" b="47741"/>
          <a:stretch/>
        </p:blipFill>
        <p:spPr>
          <a:xfrm rot="441165">
            <a:off x="2253586" y="2386584"/>
            <a:ext cx="536737" cy="620528"/>
          </a:xfrm>
          <a:prstGeom prst="rect">
            <a:avLst/>
          </a:prstGeom>
        </p:spPr>
      </p:pic>
      <p:pic>
        <p:nvPicPr>
          <p:cNvPr id="71" name="図 70">
            <a:extLst>
              <a:ext uri="{FF2B5EF4-FFF2-40B4-BE49-F238E27FC236}">
                <a16:creationId xmlns:a16="http://schemas.microsoft.com/office/drawing/2014/main" id="{221DBB1A-8EA4-2FDC-E47D-A14B4A1E5306}"/>
              </a:ext>
            </a:extLst>
          </p:cNvPr>
          <p:cNvPicPr>
            <a:picLocks noChangeAspect="1"/>
          </p:cNvPicPr>
          <p:nvPr/>
        </p:nvPicPr>
        <p:blipFill rotWithShape="1">
          <a:blip r:embed="rId8"/>
          <a:srcRect t="32871"/>
          <a:stretch/>
        </p:blipFill>
        <p:spPr>
          <a:xfrm>
            <a:off x="913338" y="2879595"/>
            <a:ext cx="855971" cy="552258"/>
          </a:xfrm>
          <a:prstGeom prst="rect">
            <a:avLst/>
          </a:prstGeom>
        </p:spPr>
      </p:pic>
      <p:pic>
        <p:nvPicPr>
          <p:cNvPr id="32" name="図 31" descr="QR コード&#10;&#10;自動的に生成された説明">
            <a:extLst>
              <a:ext uri="{FF2B5EF4-FFF2-40B4-BE49-F238E27FC236}">
                <a16:creationId xmlns:a16="http://schemas.microsoft.com/office/drawing/2014/main" id="{0040244D-E48B-6E64-C038-2D91E316071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076606" y="7315564"/>
            <a:ext cx="1051654" cy="1051654"/>
          </a:xfrm>
          <a:prstGeom prst="rect">
            <a:avLst/>
          </a:prstGeom>
        </p:spPr>
      </p:pic>
      <p:pic>
        <p:nvPicPr>
          <p:cNvPr id="30" name="図 29" descr="おもちゃ, バット, 選手 が含まれている画像&#10;&#10;自動的に生成された説明">
            <a:extLst>
              <a:ext uri="{FF2B5EF4-FFF2-40B4-BE49-F238E27FC236}">
                <a16:creationId xmlns:a16="http://schemas.microsoft.com/office/drawing/2014/main" id="{2546DFE6-70F8-1DE4-A416-466FE8E5F4F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242198">
            <a:off x="5455820" y="2445239"/>
            <a:ext cx="1284815" cy="1489640"/>
          </a:xfrm>
          <a:prstGeom prst="rect">
            <a:avLst/>
          </a:prstGeom>
        </p:spPr>
      </p:pic>
      <p:pic>
        <p:nvPicPr>
          <p:cNvPr id="33" name="図 32" descr="おもちゃ, 衣類, 座る, 持つ が含まれている画像&#10;&#10;自動的に生成された説明">
            <a:extLst>
              <a:ext uri="{FF2B5EF4-FFF2-40B4-BE49-F238E27FC236}">
                <a16:creationId xmlns:a16="http://schemas.microsoft.com/office/drawing/2014/main" id="{3143EBA9-9504-06AB-A89C-582255F1468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rot="20854717" flipH="1">
            <a:off x="1316300" y="875070"/>
            <a:ext cx="1174323" cy="1411113"/>
          </a:xfrm>
          <a:prstGeom prst="rect">
            <a:avLst/>
          </a:prstGeom>
        </p:spPr>
      </p:pic>
      <p:pic>
        <p:nvPicPr>
          <p:cNvPr id="39" name="図 38" descr="おもちゃ, 人形 が含まれている画像&#10;&#10;自動的に生成された説明">
            <a:extLst>
              <a:ext uri="{FF2B5EF4-FFF2-40B4-BE49-F238E27FC236}">
                <a16:creationId xmlns:a16="http://schemas.microsoft.com/office/drawing/2014/main" id="{F97FA23F-597D-9A72-6664-DEB59E82F3ED}"/>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rot="608796" flipH="1">
            <a:off x="4463329" y="2299801"/>
            <a:ext cx="1331301" cy="1607113"/>
          </a:xfrm>
          <a:prstGeom prst="rect">
            <a:avLst/>
          </a:prstGeom>
        </p:spPr>
      </p:pic>
      <p:pic>
        <p:nvPicPr>
          <p:cNvPr id="53" name="図 52" descr="テーブル, 座る, コンピュータ, 机 が含まれている画像&#10;&#10;自動的に生成された説明">
            <a:extLst>
              <a:ext uri="{FF2B5EF4-FFF2-40B4-BE49-F238E27FC236}">
                <a16:creationId xmlns:a16="http://schemas.microsoft.com/office/drawing/2014/main" id="{34ABCC14-496A-CD0F-E31C-8C42F1C947D4}"/>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rot="20630104">
            <a:off x="202385" y="1062829"/>
            <a:ext cx="1371199" cy="1371199"/>
          </a:xfrm>
          <a:prstGeom prst="rect">
            <a:avLst/>
          </a:prstGeom>
        </p:spPr>
      </p:pic>
      <p:sp>
        <p:nvSpPr>
          <p:cNvPr id="9" name="字幕 2">
            <a:extLst>
              <a:ext uri="{FF2B5EF4-FFF2-40B4-BE49-F238E27FC236}">
                <a16:creationId xmlns:a16="http://schemas.microsoft.com/office/drawing/2014/main" id="{9AA0EEEF-CB3D-8733-7E76-BD90CA53348B}"/>
              </a:ext>
            </a:extLst>
          </p:cNvPr>
          <p:cNvSpPr txBox="1">
            <a:spLocks/>
          </p:cNvSpPr>
          <p:nvPr/>
        </p:nvSpPr>
        <p:spPr>
          <a:xfrm>
            <a:off x="184936" y="2593403"/>
            <a:ext cx="2370311" cy="1397613"/>
          </a:xfrm>
          <a:prstGeom prst="rect">
            <a:avLst/>
          </a:prstGeom>
          <a:noFill/>
        </p:spPr>
        <p:txBody>
          <a:bodyPr vert="horz" lIns="91440" tIns="45720" rIns="91440" bIns="45720" rtlCol="0" anchor="ctr">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nSpc>
                <a:spcPct val="120000"/>
              </a:lnSpc>
              <a:spcBef>
                <a:spcPts val="0"/>
              </a:spcBef>
            </a:pPr>
            <a:r>
              <a:rPr lang="ja-JP" altLang="en-US" sz="1200" b="1" u="heavy" dirty="0">
                <a:latin typeface="BIZ UDPゴシック" panose="020B0400000000000000" pitchFamily="50" charset="-128"/>
                <a:ea typeface="BIZ UDPゴシック" panose="020B0400000000000000" pitchFamily="50" charset="-128"/>
              </a:rPr>
              <a:t>ラリー、サッカー等の</a:t>
            </a:r>
            <a:endParaRPr lang="en-US" altLang="ja-JP" sz="1200" b="1" u="heavy" dirty="0">
              <a:latin typeface="BIZ UDPゴシック" panose="020B0400000000000000" pitchFamily="50" charset="-128"/>
              <a:ea typeface="BIZ UDPゴシック" panose="020B0400000000000000" pitchFamily="50" charset="-128"/>
            </a:endParaRPr>
          </a:p>
          <a:p>
            <a:pPr>
              <a:lnSpc>
                <a:spcPct val="120000"/>
              </a:lnSpc>
              <a:spcBef>
                <a:spcPts val="0"/>
              </a:spcBef>
            </a:pPr>
            <a:r>
              <a:rPr lang="ja-JP" altLang="en-US" sz="1200" b="1" u="heavy" dirty="0">
                <a:latin typeface="BIZ UDPゴシック" panose="020B0400000000000000" pitchFamily="50" charset="-128"/>
                <a:ea typeface="BIZ UDPゴシック" panose="020B0400000000000000" pitchFamily="50" charset="-128"/>
              </a:rPr>
              <a:t>観戦チケット</a:t>
            </a:r>
            <a:endParaRPr lang="en-US" altLang="ja-JP" sz="1200" b="1" u="heavy" dirty="0">
              <a:latin typeface="BIZ UDPゴシック" panose="020B0400000000000000" pitchFamily="50" charset="-128"/>
              <a:ea typeface="BIZ UDPゴシック" panose="020B0400000000000000" pitchFamily="50" charset="-128"/>
            </a:endParaRPr>
          </a:p>
          <a:p>
            <a:pPr>
              <a:lnSpc>
                <a:spcPct val="120000"/>
              </a:lnSpc>
              <a:spcBef>
                <a:spcPts val="600"/>
              </a:spcBef>
            </a:pPr>
            <a:r>
              <a:rPr lang="ja-JP" altLang="en-US" sz="1200" b="1" u="heavy" dirty="0">
                <a:latin typeface="BIZ UDPゴシック" panose="020B0400000000000000" pitchFamily="50" charset="-128"/>
                <a:ea typeface="BIZ UDPゴシック" panose="020B0400000000000000" pitchFamily="50" charset="-128"/>
              </a:rPr>
              <a:t>モネ睡蓮のとき（美術館企画展）</a:t>
            </a:r>
            <a:endParaRPr lang="en-US" altLang="ja-JP" sz="1200" b="1" u="heavy" dirty="0">
              <a:latin typeface="BIZ UDPゴシック" panose="020B0400000000000000" pitchFamily="50" charset="-128"/>
              <a:ea typeface="BIZ UDPゴシック" panose="020B0400000000000000" pitchFamily="50" charset="-128"/>
            </a:endParaRPr>
          </a:p>
          <a:p>
            <a:pPr>
              <a:lnSpc>
                <a:spcPct val="120000"/>
              </a:lnSpc>
              <a:spcBef>
                <a:spcPts val="0"/>
              </a:spcBef>
            </a:pPr>
            <a:r>
              <a:rPr lang="ja-JP" altLang="en-US" sz="1200" b="1" u="heavy" dirty="0">
                <a:latin typeface="BIZ UDPゴシック" panose="020B0400000000000000" pitchFamily="50" charset="-128"/>
                <a:ea typeface="BIZ UDPゴシック" panose="020B0400000000000000" pitchFamily="50" charset="-128"/>
              </a:rPr>
              <a:t>古代エジプト（博物館特別展）</a:t>
            </a:r>
            <a:endParaRPr lang="en-US" altLang="ja-JP" sz="1200" b="1" u="heavy" dirty="0">
              <a:latin typeface="BIZ UDPゴシック" panose="020B0400000000000000" pitchFamily="50" charset="-128"/>
              <a:ea typeface="BIZ UDPゴシック" panose="020B0400000000000000" pitchFamily="50" charset="-128"/>
            </a:endParaRPr>
          </a:p>
          <a:p>
            <a:pPr>
              <a:lnSpc>
                <a:spcPct val="120000"/>
              </a:lnSpc>
              <a:spcBef>
                <a:spcPts val="0"/>
              </a:spcBef>
            </a:pPr>
            <a:r>
              <a:rPr lang="ja-JP" altLang="en-US" sz="1200" b="1" u="heavy" dirty="0">
                <a:latin typeface="BIZ UDPゴシック" panose="020B0400000000000000" pitchFamily="50" charset="-128"/>
                <a:ea typeface="BIZ UDPゴシック" panose="020B0400000000000000" pitchFamily="50" charset="-128"/>
              </a:rPr>
              <a:t>招待券など　贈呈</a:t>
            </a:r>
            <a:endParaRPr lang="en-US" altLang="ja-JP" sz="1200" b="1" u="heavy"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24574709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楕円 1">
            <a:extLst>
              <a:ext uri="{FF2B5EF4-FFF2-40B4-BE49-F238E27FC236}">
                <a16:creationId xmlns:a16="http://schemas.microsoft.com/office/drawing/2014/main" id="{B7F16E68-E7CD-03B3-2C99-008A7F9D5237}"/>
              </a:ext>
            </a:extLst>
          </p:cNvPr>
          <p:cNvSpPr/>
          <p:nvPr/>
        </p:nvSpPr>
        <p:spPr>
          <a:xfrm>
            <a:off x="1499531" y="55754"/>
            <a:ext cx="4056221" cy="1064813"/>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フローチャート: 代替処理 56">
            <a:extLst>
              <a:ext uri="{FF2B5EF4-FFF2-40B4-BE49-F238E27FC236}">
                <a16:creationId xmlns:a16="http://schemas.microsoft.com/office/drawing/2014/main" id="{03BAEE07-023D-65DB-5CEE-DD665DE17039}"/>
              </a:ext>
            </a:extLst>
          </p:cNvPr>
          <p:cNvSpPr/>
          <p:nvPr/>
        </p:nvSpPr>
        <p:spPr>
          <a:xfrm>
            <a:off x="145168" y="8978784"/>
            <a:ext cx="6460422" cy="843388"/>
          </a:xfrm>
          <a:prstGeom prst="flowChartAlternateProcess">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ローチャート: 代替処理 55">
            <a:extLst>
              <a:ext uri="{FF2B5EF4-FFF2-40B4-BE49-F238E27FC236}">
                <a16:creationId xmlns:a16="http://schemas.microsoft.com/office/drawing/2014/main" id="{31E3B796-F1BB-7EC1-4B73-68AB5ECA60D9}"/>
              </a:ext>
            </a:extLst>
          </p:cNvPr>
          <p:cNvSpPr/>
          <p:nvPr/>
        </p:nvSpPr>
        <p:spPr>
          <a:xfrm>
            <a:off x="154514" y="8974633"/>
            <a:ext cx="1836491" cy="343561"/>
          </a:xfrm>
          <a:prstGeom prst="flowChartAlternateProcess">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ローチャート: 代替処理 49">
            <a:extLst>
              <a:ext uri="{FF2B5EF4-FFF2-40B4-BE49-F238E27FC236}">
                <a16:creationId xmlns:a16="http://schemas.microsoft.com/office/drawing/2014/main" id="{4261D33C-A14E-5BFA-8370-91AA0E6A55B9}"/>
              </a:ext>
            </a:extLst>
          </p:cNvPr>
          <p:cNvSpPr/>
          <p:nvPr/>
        </p:nvSpPr>
        <p:spPr>
          <a:xfrm>
            <a:off x="238919" y="2679266"/>
            <a:ext cx="6465890" cy="1528302"/>
          </a:xfrm>
          <a:prstGeom prst="flowChartAlternateProcess">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ローチャート: 代替処理 48">
            <a:extLst>
              <a:ext uri="{FF2B5EF4-FFF2-40B4-BE49-F238E27FC236}">
                <a16:creationId xmlns:a16="http://schemas.microsoft.com/office/drawing/2014/main" id="{15F31353-5E24-E540-BD6A-BC2112DD64EA}"/>
              </a:ext>
            </a:extLst>
          </p:cNvPr>
          <p:cNvSpPr/>
          <p:nvPr/>
        </p:nvSpPr>
        <p:spPr>
          <a:xfrm>
            <a:off x="252410" y="1384399"/>
            <a:ext cx="6465890" cy="1032020"/>
          </a:xfrm>
          <a:prstGeom prst="flowChartAlternateProcess">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ローチャート: 代替処理 34">
            <a:extLst>
              <a:ext uri="{FF2B5EF4-FFF2-40B4-BE49-F238E27FC236}">
                <a16:creationId xmlns:a16="http://schemas.microsoft.com/office/drawing/2014/main" id="{4F71F675-9DEC-C263-D8F1-71FF80D333F9}"/>
              </a:ext>
            </a:extLst>
          </p:cNvPr>
          <p:cNvSpPr/>
          <p:nvPr/>
        </p:nvSpPr>
        <p:spPr>
          <a:xfrm>
            <a:off x="338138" y="1247931"/>
            <a:ext cx="6267452" cy="347259"/>
          </a:xfrm>
          <a:prstGeom prst="flowChartAlternateProcess">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字幕 2">
            <a:extLst>
              <a:ext uri="{FF2B5EF4-FFF2-40B4-BE49-F238E27FC236}">
                <a16:creationId xmlns:a16="http://schemas.microsoft.com/office/drawing/2014/main" id="{CD973D07-4543-47EF-D48E-B36D80179D0C}"/>
              </a:ext>
            </a:extLst>
          </p:cNvPr>
          <p:cNvSpPr>
            <a:spLocks noGrp="1"/>
          </p:cNvSpPr>
          <p:nvPr>
            <p:ph type="subTitle" idx="1"/>
          </p:nvPr>
        </p:nvSpPr>
        <p:spPr>
          <a:xfrm>
            <a:off x="1265932" y="600628"/>
            <a:ext cx="4514850" cy="495533"/>
          </a:xfrm>
        </p:spPr>
        <p:txBody>
          <a:bodyPr anchor="ctr">
            <a:normAutofit lnSpcReduction="10000"/>
          </a:bodyPr>
          <a:lstStyle/>
          <a:p>
            <a:r>
              <a:rPr kumimoji="1" lang="ja-JP" altLang="en-US" sz="3200" dirty="0">
                <a:latin typeface="BIZ UDPゴシック" panose="020B0400000000000000" pitchFamily="50" charset="-128"/>
                <a:ea typeface="BIZ UDPゴシック" panose="020B0400000000000000" pitchFamily="50" charset="-128"/>
              </a:rPr>
              <a:t>応募用紙</a:t>
            </a:r>
          </a:p>
        </p:txBody>
      </p:sp>
      <p:sp>
        <p:nvSpPr>
          <p:cNvPr id="4" name="タイトル 1">
            <a:extLst>
              <a:ext uri="{FF2B5EF4-FFF2-40B4-BE49-F238E27FC236}">
                <a16:creationId xmlns:a16="http://schemas.microsoft.com/office/drawing/2014/main" id="{291DB5DB-9B19-610D-B6B8-351D30E7985B}"/>
              </a:ext>
            </a:extLst>
          </p:cNvPr>
          <p:cNvSpPr txBox="1">
            <a:spLocks/>
          </p:cNvSpPr>
          <p:nvPr/>
        </p:nvSpPr>
        <p:spPr>
          <a:xfrm>
            <a:off x="115976" y="18593"/>
            <a:ext cx="6781802" cy="656021"/>
          </a:xfrm>
          <a:prstGeom prst="rect">
            <a:avLst/>
          </a:prstGeom>
        </p:spPr>
        <p:txBody>
          <a:bodyPr vert="horz" lIns="91440" tIns="45720" rIns="91440" bIns="45720" rtlCol="0" anchor="ctr">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r>
              <a:rPr lang="ja-JP" altLang="en-US" sz="1400" dirty="0">
                <a:latin typeface="BIZ UDPゴシック" panose="020B0400000000000000" pitchFamily="50" charset="-128"/>
                <a:ea typeface="BIZ UDPゴシック" panose="020B0400000000000000" pitchFamily="50" charset="-128"/>
              </a:rPr>
              <a:t>とよた地域クラブ活動　愛称募集</a:t>
            </a:r>
          </a:p>
        </p:txBody>
      </p:sp>
      <p:sp>
        <p:nvSpPr>
          <p:cNvPr id="17" name="タイトル 1">
            <a:extLst>
              <a:ext uri="{FF2B5EF4-FFF2-40B4-BE49-F238E27FC236}">
                <a16:creationId xmlns:a16="http://schemas.microsoft.com/office/drawing/2014/main" id="{0B08E658-FFDD-0740-AF19-72C322722B94}"/>
              </a:ext>
            </a:extLst>
          </p:cNvPr>
          <p:cNvSpPr txBox="1">
            <a:spLocks/>
          </p:cNvSpPr>
          <p:nvPr/>
        </p:nvSpPr>
        <p:spPr>
          <a:xfrm>
            <a:off x="257320" y="-114473"/>
            <a:ext cx="6481761" cy="526854"/>
          </a:xfrm>
          <a:prstGeom prst="rect">
            <a:avLst/>
          </a:prstGeom>
        </p:spPr>
        <p:txBody>
          <a:bodyPr vert="horz" lIns="91440" tIns="45720" rIns="91440" bIns="45720" rtlCol="0" anchor="ctr">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r>
              <a:rPr lang="ja-JP" altLang="en-US" sz="900" dirty="0">
                <a:latin typeface="BIZ UDPゴシック" panose="020B0400000000000000" pitchFamily="50" charset="-128"/>
                <a:ea typeface="BIZ UDPゴシック" panose="020B0400000000000000" pitchFamily="50" charset="-128"/>
              </a:rPr>
              <a:t>　　　　　　　　　　ちいき  くらぶ　かつどう　あいしょうぼしゅう</a:t>
            </a:r>
          </a:p>
        </p:txBody>
      </p:sp>
      <p:sp>
        <p:nvSpPr>
          <p:cNvPr id="18" name="タイトル 1">
            <a:extLst>
              <a:ext uri="{FF2B5EF4-FFF2-40B4-BE49-F238E27FC236}">
                <a16:creationId xmlns:a16="http://schemas.microsoft.com/office/drawing/2014/main" id="{98DD76E0-0F86-5420-52D8-F4E6A30BB66C}"/>
              </a:ext>
            </a:extLst>
          </p:cNvPr>
          <p:cNvSpPr txBox="1">
            <a:spLocks/>
          </p:cNvSpPr>
          <p:nvPr/>
        </p:nvSpPr>
        <p:spPr>
          <a:xfrm>
            <a:off x="1265932" y="376959"/>
            <a:ext cx="4514850" cy="306839"/>
          </a:xfrm>
          <a:prstGeom prst="rect">
            <a:avLst/>
          </a:prstGeom>
        </p:spPr>
        <p:txBody>
          <a:bodyPr vert="horz" lIns="91440" tIns="45720" rIns="91440" bIns="45720" rtlCol="0" anchor="ctr">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r>
              <a:rPr lang="ja-JP" altLang="en-US" sz="1200" dirty="0">
                <a:latin typeface="BIZ UDPゴシック" panose="020B0400000000000000" pitchFamily="50" charset="-128"/>
                <a:ea typeface="BIZ UDPゴシック" panose="020B0400000000000000" pitchFamily="50" charset="-128"/>
              </a:rPr>
              <a:t>おうぼようし</a:t>
            </a:r>
          </a:p>
        </p:txBody>
      </p:sp>
      <p:graphicFrame>
        <p:nvGraphicFramePr>
          <p:cNvPr id="22" name="表 22">
            <a:extLst>
              <a:ext uri="{FF2B5EF4-FFF2-40B4-BE49-F238E27FC236}">
                <a16:creationId xmlns:a16="http://schemas.microsoft.com/office/drawing/2014/main" id="{C63ED402-B48C-2C24-9B9B-1242EB59508D}"/>
              </a:ext>
            </a:extLst>
          </p:cNvPr>
          <p:cNvGraphicFramePr>
            <a:graphicFrameLocks noGrp="1"/>
          </p:cNvGraphicFramePr>
          <p:nvPr>
            <p:extLst>
              <p:ext uri="{D42A27DB-BD31-4B8C-83A1-F6EECF244321}">
                <p14:modId xmlns:p14="http://schemas.microsoft.com/office/powerpoint/2010/main" val="800132697"/>
              </p:ext>
            </p:extLst>
          </p:nvPr>
        </p:nvGraphicFramePr>
        <p:xfrm>
          <a:off x="252410" y="4240433"/>
          <a:ext cx="6353180" cy="1854200"/>
        </p:xfrm>
        <a:graphic>
          <a:graphicData uri="http://schemas.openxmlformats.org/drawingml/2006/table">
            <a:tbl>
              <a:tblPr firstRow="1" bandRow="1">
                <a:tableStyleId>{5C22544A-7EE6-4342-B048-85BDC9FD1C3A}</a:tableStyleId>
              </a:tblPr>
              <a:tblGrid>
                <a:gridCol w="1501479">
                  <a:extLst>
                    <a:ext uri="{9D8B030D-6E8A-4147-A177-3AD203B41FA5}">
                      <a16:colId xmlns:a16="http://schemas.microsoft.com/office/drawing/2014/main" val="1621848729"/>
                    </a:ext>
                  </a:extLst>
                </a:gridCol>
                <a:gridCol w="4851701">
                  <a:extLst>
                    <a:ext uri="{9D8B030D-6E8A-4147-A177-3AD203B41FA5}">
                      <a16:colId xmlns:a16="http://schemas.microsoft.com/office/drawing/2014/main" val="2514256866"/>
                    </a:ext>
                  </a:extLst>
                </a:gridCol>
              </a:tblGrid>
              <a:tr h="370840">
                <a:tc>
                  <a:txBody>
                    <a:bodyPr/>
                    <a:lstStyle/>
                    <a:p>
                      <a:r>
                        <a:rPr kumimoji="1" lang="ja-JP" altLang="en-US" b="0" dirty="0">
                          <a:solidFill>
                            <a:schemeClr val="tx1"/>
                          </a:solidFill>
                          <a:latin typeface="BIZ UDPゴシック" panose="020B0400000000000000" pitchFamily="50" charset="-128"/>
                          <a:ea typeface="BIZ UDPゴシック" panose="020B0400000000000000" pitchFamily="50" charset="-128"/>
                        </a:rPr>
                        <a:t>名前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b="0" dirty="0">
                        <a:solidFill>
                          <a:schemeClr val="tx1"/>
                        </a:solidFill>
                        <a:latin typeface="BIZ UDPゴシック" panose="020B0400000000000000" pitchFamily="50" charset="-128"/>
                        <a:ea typeface="BIZ UDPゴシック" panose="020B04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91479698"/>
                  </a:ext>
                </a:extLst>
              </a:tr>
              <a:tr h="370840">
                <a:tc>
                  <a:txBody>
                    <a:bodyPr/>
                    <a:lstStyle/>
                    <a:p>
                      <a:r>
                        <a:rPr kumimoji="1" lang="ja-JP" altLang="en-US" b="0" dirty="0">
                          <a:solidFill>
                            <a:schemeClr val="tx1"/>
                          </a:solidFill>
                          <a:latin typeface="BIZ UDPゴシック" panose="020B0400000000000000" pitchFamily="50" charset="-128"/>
                          <a:ea typeface="BIZ UDPゴシック" panose="020B0400000000000000" pitchFamily="50" charset="-128"/>
                        </a:rPr>
                        <a:t>住所</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tx1"/>
                          </a:solidFill>
                          <a:latin typeface="BIZ UDPゴシック" panose="020B0400000000000000" pitchFamily="50" charset="-128"/>
                          <a:ea typeface="BIZ UDPゴシック" panose="020B0400000000000000"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09059432"/>
                  </a:ext>
                </a:extLst>
              </a:tr>
              <a:tr h="370840">
                <a:tc>
                  <a:txBody>
                    <a:bodyPr/>
                    <a:lstStyle/>
                    <a:p>
                      <a:r>
                        <a:rPr kumimoji="1" lang="ja-JP" altLang="en-US" b="0" dirty="0">
                          <a:solidFill>
                            <a:schemeClr val="tx1"/>
                          </a:solidFill>
                          <a:latin typeface="BIZ UDPゴシック" panose="020B0400000000000000" pitchFamily="50" charset="-128"/>
                          <a:ea typeface="BIZ UDPゴシック" panose="020B0400000000000000" pitchFamily="50" charset="-128"/>
                        </a:rPr>
                        <a:t>生年月日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b="0" dirty="0">
                        <a:solidFill>
                          <a:schemeClr val="tx1"/>
                        </a:solidFill>
                        <a:latin typeface="BIZ UDPゴシック" panose="020B0400000000000000" pitchFamily="50" charset="-128"/>
                        <a:ea typeface="BIZ UDPゴシック" panose="020B04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44103783"/>
                  </a:ext>
                </a:extLst>
              </a:tr>
              <a:tr h="370840">
                <a:tc>
                  <a:txBody>
                    <a:bodyPr/>
                    <a:lstStyle/>
                    <a:p>
                      <a:r>
                        <a:rPr kumimoji="1" lang="ja-JP" altLang="en-US" b="0" dirty="0">
                          <a:solidFill>
                            <a:schemeClr val="tx1"/>
                          </a:solidFill>
                          <a:latin typeface="BIZ UDPゴシック" panose="020B0400000000000000" pitchFamily="50" charset="-128"/>
                          <a:ea typeface="BIZ UDPゴシック" panose="020B0400000000000000" pitchFamily="50" charset="-128"/>
                        </a:rPr>
                        <a:t>電話番号</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b="0" dirty="0">
                        <a:solidFill>
                          <a:schemeClr val="tx1"/>
                        </a:solidFill>
                        <a:latin typeface="BIZ UDPゴシック" panose="020B0400000000000000" pitchFamily="50" charset="-128"/>
                        <a:ea typeface="BIZ UDPゴシック" panose="020B04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69303595"/>
                  </a:ext>
                </a:extLst>
              </a:tr>
              <a:tr h="370840">
                <a:tc>
                  <a:txBody>
                    <a:bodyPr/>
                    <a:lstStyle/>
                    <a:p>
                      <a:r>
                        <a:rPr kumimoji="1" lang="ja-JP" altLang="en-US" b="0" dirty="0">
                          <a:solidFill>
                            <a:schemeClr val="tx1"/>
                          </a:solidFill>
                          <a:latin typeface="BIZ UDPゴシック" panose="020B0400000000000000" pitchFamily="50" charset="-128"/>
                          <a:ea typeface="BIZ UDPゴシック" panose="020B0400000000000000" pitchFamily="50" charset="-128"/>
                        </a:rPr>
                        <a:t>メールアドレス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b="0" dirty="0">
                        <a:solidFill>
                          <a:schemeClr val="tx1"/>
                        </a:solidFill>
                        <a:latin typeface="BIZ UDPゴシック" panose="020B0400000000000000" pitchFamily="50" charset="-128"/>
                        <a:ea typeface="BIZ UDPゴシック" panose="020B04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17123692"/>
                  </a:ext>
                </a:extLst>
              </a:tr>
            </a:tbl>
          </a:graphicData>
        </a:graphic>
      </p:graphicFrame>
      <p:grpSp>
        <p:nvGrpSpPr>
          <p:cNvPr id="5" name="グループ化 4">
            <a:extLst>
              <a:ext uri="{FF2B5EF4-FFF2-40B4-BE49-F238E27FC236}">
                <a16:creationId xmlns:a16="http://schemas.microsoft.com/office/drawing/2014/main" id="{6ABFE5A0-C0F9-96F7-19E0-7A709B3D85E5}"/>
              </a:ext>
            </a:extLst>
          </p:cNvPr>
          <p:cNvGrpSpPr/>
          <p:nvPr/>
        </p:nvGrpSpPr>
        <p:grpSpPr>
          <a:xfrm>
            <a:off x="-53748" y="6027065"/>
            <a:ext cx="4089505" cy="544467"/>
            <a:chOff x="-39140" y="6237197"/>
            <a:chExt cx="4089505" cy="544467"/>
          </a:xfrm>
        </p:grpSpPr>
        <p:sp>
          <p:nvSpPr>
            <p:cNvPr id="55" name="フローチャート: 代替処理 54">
              <a:extLst>
                <a:ext uri="{FF2B5EF4-FFF2-40B4-BE49-F238E27FC236}">
                  <a16:creationId xmlns:a16="http://schemas.microsoft.com/office/drawing/2014/main" id="{CE7E78E5-8C8A-7C27-8DE1-5D1AF3829076}"/>
                </a:ext>
              </a:extLst>
            </p:cNvPr>
            <p:cNvSpPr/>
            <p:nvPr/>
          </p:nvSpPr>
          <p:spPr>
            <a:xfrm>
              <a:off x="238919" y="6337651"/>
              <a:ext cx="1836491" cy="343561"/>
            </a:xfrm>
            <a:prstGeom prst="flowChartAlternateProcess">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字幕 2">
              <a:extLst>
                <a:ext uri="{FF2B5EF4-FFF2-40B4-BE49-F238E27FC236}">
                  <a16:creationId xmlns:a16="http://schemas.microsoft.com/office/drawing/2014/main" id="{D4D1244A-DA4C-8E83-2072-3034DA639EE8}"/>
                </a:ext>
              </a:extLst>
            </p:cNvPr>
            <p:cNvSpPr txBox="1">
              <a:spLocks/>
            </p:cNvSpPr>
            <p:nvPr/>
          </p:nvSpPr>
          <p:spPr>
            <a:xfrm>
              <a:off x="-39140" y="6237197"/>
              <a:ext cx="4089505" cy="544467"/>
            </a:xfrm>
            <a:prstGeom prst="rect">
              <a:avLst/>
            </a:prstGeom>
          </p:spPr>
          <p:txBody>
            <a:bodyPr vert="horz" lIns="91440" tIns="45720" rIns="91440" bIns="45720" rtlCol="0" anchor="ctr">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r>
                <a:rPr lang="ja-JP" altLang="en-US" sz="1400" dirty="0">
                  <a:latin typeface="BIZ UDPゴシック" panose="020B0400000000000000" pitchFamily="50" charset="-128"/>
                  <a:ea typeface="BIZ UDPゴシック" panose="020B0400000000000000" pitchFamily="50" charset="-128"/>
                </a:rPr>
                <a:t>応募に関する注意事項　</a:t>
              </a:r>
              <a:r>
                <a:rPr lang="ja-JP" altLang="en-US" sz="1400" b="1" dirty="0">
                  <a:latin typeface="BIZ UDPゴシック" panose="020B0400000000000000" pitchFamily="50" charset="-128"/>
                  <a:ea typeface="BIZ UDPゴシック" panose="020B0400000000000000" pitchFamily="50" charset="-128"/>
                </a:rPr>
                <a:t>必ずお読みください</a:t>
              </a:r>
              <a:endParaRPr lang="en-US" altLang="ja-JP" sz="1400" b="1" dirty="0">
                <a:latin typeface="BIZ UDPゴシック" panose="020B0400000000000000" pitchFamily="50" charset="-128"/>
                <a:ea typeface="BIZ UDPゴシック" panose="020B0400000000000000" pitchFamily="50" charset="-128"/>
              </a:endParaRPr>
            </a:p>
          </p:txBody>
        </p:sp>
      </p:grpSp>
      <p:sp>
        <p:nvSpPr>
          <p:cNvPr id="24" name="字幕 2">
            <a:extLst>
              <a:ext uri="{FF2B5EF4-FFF2-40B4-BE49-F238E27FC236}">
                <a16:creationId xmlns:a16="http://schemas.microsoft.com/office/drawing/2014/main" id="{32F2FCB1-CCDE-DB5A-9454-4D69ABE7A1A9}"/>
              </a:ext>
            </a:extLst>
          </p:cNvPr>
          <p:cNvSpPr txBox="1">
            <a:spLocks/>
          </p:cNvSpPr>
          <p:nvPr/>
        </p:nvSpPr>
        <p:spPr>
          <a:xfrm>
            <a:off x="154514" y="9281856"/>
            <a:ext cx="2876550" cy="544467"/>
          </a:xfrm>
          <a:prstGeom prst="rect">
            <a:avLst/>
          </a:prstGeom>
        </p:spPr>
        <p:txBody>
          <a:bodyPr vert="horz" lIns="91440" tIns="45720" rIns="91440" bIns="45720" rtlCol="0" anchor="ctr">
            <a:normAutofit fontScale="92500" lnSpcReduction="10000"/>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r>
              <a:rPr lang="ja-JP" altLang="en-US" sz="1400" dirty="0">
                <a:latin typeface="BIZ UDPゴシック" panose="020B0400000000000000" pitchFamily="50" charset="-128"/>
                <a:ea typeface="BIZ UDPゴシック" panose="020B0400000000000000" pitchFamily="50" charset="-128"/>
              </a:rPr>
              <a:t>豊田市役所　魅力創造部</a:t>
            </a:r>
            <a:endParaRPr lang="en-US" altLang="ja-JP" sz="1400" dirty="0">
              <a:latin typeface="BIZ UDPゴシック" panose="020B0400000000000000" pitchFamily="50" charset="-128"/>
              <a:ea typeface="BIZ UDPゴシック" panose="020B0400000000000000" pitchFamily="50" charset="-128"/>
            </a:endParaRPr>
          </a:p>
          <a:p>
            <a:pPr algn="l"/>
            <a:r>
              <a:rPr lang="ja-JP" altLang="en-US" sz="1400" b="1" dirty="0">
                <a:latin typeface="BIZ UDPゴシック" panose="020B0400000000000000" pitchFamily="50" charset="-128"/>
                <a:ea typeface="BIZ UDPゴシック" panose="020B0400000000000000" pitchFamily="50" charset="-128"/>
              </a:rPr>
              <a:t>学び体験推進課　地域クラブ担当</a:t>
            </a:r>
            <a:endParaRPr lang="en-US" altLang="ja-JP" sz="1400" b="1" dirty="0">
              <a:latin typeface="BIZ UDPゴシック" panose="020B0400000000000000" pitchFamily="50" charset="-128"/>
              <a:ea typeface="BIZ UDPゴシック" panose="020B0400000000000000" pitchFamily="50" charset="-128"/>
            </a:endParaRPr>
          </a:p>
        </p:txBody>
      </p:sp>
      <p:sp>
        <p:nvSpPr>
          <p:cNvPr id="25" name="字幕 2">
            <a:extLst>
              <a:ext uri="{FF2B5EF4-FFF2-40B4-BE49-F238E27FC236}">
                <a16:creationId xmlns:a16="http://schemas.microsoft.com/office/drawing/2014/main" id="{212782C7-1576-80C4-15B0-CDF99136F731}"/>
              </a:ext>
            </a:extLst>
          </p:cNvPr>
          <p:cNvSpPr txBox="1">
            <a:spLocks/>
          </p:cNvSpPr>
          <p:nvPr/>
        </p:nvSpPr>
        <p:spPr>
          <a:xfrm>
            <a:off x="-39140" y="8874179"/>
            <a:ext cx="2114550" cy="544467"/>
          </a:xfrm>
          <a:prstGeom prst="rect">
            <a:avLst/>
          </a:prstGeom>
        </p:spPr>
        <p:txBody>
          <a:bodyPr vert="horz" lIns="91440" tIns="45720" rIns="91440" bIns="45720" rtlCol="0" anchor="ctr">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r>
              <a:rPr lang="ja-JP" altLang="en-US" sz="1400" dirty="0">
                <a:latin typeface="BIZ UDPゴシック" panose="020B0400000000000000" pitchFamily="50" charset="-128"/>
                <a:ea typeface="BIZ UDPゴシック" panose="020B0400000000000000" pitchFamily="50" charset="-128"/>
              </a:rPr>
              <a:t>お問合せ・提出先</a:t>
            </a:r>
            <a:endParaRPr lang="en-US" altLang="ja-JP" sz="1400" dirty="0">
              <a:latin typeface="BIZ UDPゴシック" panose="020B0400000000000000" pitchFamily="50" charset="-128"/>
              <a:ea typeface="BIZ UDPゴシック" panose="020B0400000000000000" pitchFamily="50" charset="-128"/>
            </a:endParaRPr>
          </a:p>
        </p:txBody>
      </p:sp>
      <p:sp>
        <p:nvSpPr>
          <p:cNvPr id="26" name="字幕 2">
            <a:extLst>
              <a:ext uri="{FF2B5EF4-FFF2-40B4-BE49-F238E27FC236}">
                <a16:creationId xmlns:a16="http://schemas.microsoft.com/office/drawing/2014/main" id="{16379CD8-F3FB-1122-39F3-ACB7BC48FD66}"/>
              </a:ext>
            </a:extLst>
          </p:cNvPr>
          <p:cNvSpPr txBox="1">
            <a:spLocks/>
          </p:cNvSpPr>
          <p:nvPr/>
        </p:nvSpPr>
        <p:spPr>
          <a:xfrm>
            <a:off x="2782485" y="8940165"/>
            <a:ext cx="4062321" cy="843387"/>
          </a:xfrm>
          <a:prstGeom prst="rect">
            <a:avLst/>
          </a:prstGeom>
        </p:spPr>
        <p:txBody>
          <a:bodyPr vert="horz" lIns="91440" tIns="45720" rIns="91440" bIns="45720" rtlCol="0" anchor="ctr">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r>
              <a:rPr lang="en-US" altLang="ja-JP" sz="1200" dirty="0">
                <a:latin typeface="BIZ UDPゴシック" panose="020B0400000000000000" pitchFamily="50" charset="-128"/>
                <a:ea typeface="BIZ UDPゴシック" panose="020B0400000000000000" pitchFamily="50" charset="-128"/>
              </a:rPr>
              <a:t>TEL</a:t>
            </a:r>
            <a:r>
              <a:rPr lang="ja-JP" altLang="en-US" sz="1200" dirty="0">
                <a:latin typeface="BIZ UDPゴシック" panose="020B0400000000000000" pitchFamily="50" charset="-128"/>
                <a:ea typeface="BIZ UDPゴシック" panose="020B0400000000000000" pitchFamily="50" charset="-128"/>
              </a:rPr>
              <a:t>：０５６５－３４－６６６０</a:t>
            </a:r>
            <a:endParaRPr lang="en-US" altLang="ja-JP" sz="1200" dirty="0">
              <a:latin typeface="BIZ UDPゴシック" panose="020B0400000000000000" pitchFamily="50" charset="-128"/>
              <a:ea typeface="BIZ UDPゴシック" panose="020B0400000000000000" pitchFamily="50" charset="-128"/>
            </a:endParaRPr>
          </a:p>
          <a:p>
            <a:pPr algn="l"/>
            <a:r>
              <a:rPr lang="en-US" altLang="ja-JP" sz="1200" dirty="0">
                <a:latin typeface="BIZ UDPゴシック" panose="020B0400000000000000" pitchFamily="50" charset="-128"/>
                <a:ea typeface="BIZ UDPゴシック" panose="020B0400000000000000" pitchFamily="50" charset="-128"/>
              </a:rPr>
              <a:t>FAX</a:t>
            </a:r>
            <a:r>
              <a:rPr lang="ja-JP" altLang="en-US" sz="1200" dirty="0">
                <a:latin typeface="BIZ UDPゴシック" panose="020B0400000000000000" pitchFamily="50" charset="-128"/>
                <a:ea typeface="BIZ UDPゴシック" panose="020B0400000000000000" pitchFamily="50" charset="-128"/>
              </a:rPr>
              <a:t>：０５６５－３２－９７７９</a:t>
            </a:r>
            <a:endParaRPr lang="en-US" altLang="ja-JP" sz="1200" dirty="0">
              <a:latin typeface="BIZ UDPゴシック" panose="020B0400000000000000" pitchFamily="50" charset="-128"/>
              <a:ea typeface="BIZ UDPゴシック" panose="020B0400000000000000" pitchFamily="50" charset="-128"/>
            </a:endParaRPr>
          </a:p>
          <a:p>
            <a:pPr algn="l"/>
            <a:r>
              <a:rPr lang="en-US" altLang="ja-JP" sz="1200" dirty="0">
                <a:latin typeface="BIZ UDPゴシック" panose="020B0400000000000000" pitchFamily="50" charset="-128"/>
                <a:ea typeface="BIZ UDPゴシック" panose="020B0400000000000000" pitchFamily="50" charset="-128"/>
              </a:rPr>
              <a:t>Mail</a:t>
            </a:r>
            <a:r>
              <a:rPr lang="ja-JP" altLang="en-US" sz="1200" dirty="0">
                <a:latin typeface="BIZ UDPゴシック" panose="020B0400000000000000" pitchFamily="50" charset="-128"/>
                <a:ea typeface="BIZ UDPゴシック" panose="020B0400000000000000" pitchFamily="50" charset="-128"/>
              </a:rPr>
              <a:t>：</a:t>
            </a:r>
            <a:r>
              <a:rPr lang="en-US" altLang="ja-JP" sz="1200" dirty="0" err="1">
                <a:latin typeface="BIZ UDPゴシック" panose="020B0400000000000000" pitchFamily="50" charset="-128"/>
                <a:ea typeface="BIZ UDPゴシック" panose="020B0400000000000000" pitchFamily="50" charset="-128"/>
              </a:rPr>
              <a:t>manabi@city</a:t>
            </a:r>
            <a:r>
              <a:rPr lang="en-US" altLang="ja-JP" sz="1200" dirty="0">
                <a:latin typeface="BIZ UDPゴシック" panose="020B0400000000000000" pitchFamily="50" charset="-128"/>
                <a:ea typeface="BIZ UDPゴシック" panose="020B0400000000000000" pitchFamily="50" charset="-128"/>
              </a:rPr>
              <a:t>.</a:t>
            </a:r>
            <a:r>
              <a:rPr lang="ja-JP" altLang="en-US" sz="1200" dirty="0">
                <a:latin typeface="BIZ UDPゴシック" panose="020B0400000000000000" pitchFamily="50" charset="-128"/>
                <a:ea typeface="BIZ UDPゴシック" panose="020B0400000000000000" pitchFamily="50" charset="-128"/>
              </a:rPr>
              <a:t>ｔ</a:t>
            </a:r>
            <a:r>
              <a:rPr lang="en-US" altLang="ja-JP" sz="1200" dirty="0">
                <a:latin typeface="BIZ UDPゴシック" panose="020B0400000000000000" pitchFamily="50" charset="-128"/>
                <a:ea typeface="BIZ UDPゴシック" panose="020B0400000000000000" pitchFamily="50" charset="-128"/>
              </a:rPr>
              <a:t>oyota.aichi.jp</a:t>
            </a:r>
          </a:p>
        </p:txBody>
      </p:sp>
      <p:sp>
        <p:nvSpPr>
          <p:cNvPr id="27" name="字幕 2">
            <a:extLst>
              <a:ext uri="{FF2B5EF4-FFF2-40B4-BE49-F238E27FC236}">
                <a16:creationId xmlns:a16="http://schemas.microsoft.com/office/drawing/2014/main" id="{3BBAA0AF-C9C6-2298-E14F-1732A18E8177}"/>
              </a:ext>
            </a:extLst>
          </p:cNvPr>
          <p:cNvSpPr txBox="1">
            <a:spLocks/>
          </p:cNvSpPr>
          <p:nvPr/>
        </p:nvSpPr>
        <p:spPr>
          <a:xfrm>
            <a:off x="74952" y="6502863"/>
            <a:ext cx="7302253" cy="2791917"/>
          </a:xfrm>
          <a:prstGeom prst="rect">
            <a:avLst/>
          </a:prstGeom>
        </p:spPr>
        <p:txBody>
          <a:bodyPr vert="horz" lIns="91440" tIns="45720" rIns="91440" bIns="45720" rtlCol="0" anchor="t">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ts val="500"/>
              </a:lnSpc>
            </a:pPr>
            <a:r>
              <a:rPr lang="en-US" altLang="ja-JP" sz="950" spc="-100" dirty="0">
                <a:latin typeface="BIZ UDPゴシック" panose="020B0400000000000000" pitchFamily="50" charset="-128"/>
                <a:ea typeface="BIZ UDPゴシック" panose="020B0400000000000000" pitchFamily="50" charset="-128"/>
              </a:rPr>
              <a:t>※</a:t>
            </a:r>
            <a:r>
              <a:rPr lang="ja-JP" altLang="en-US" sz="950" spc="-100" dirty="0">
                <a:latin typeface="BIZ UDPゴシック" panose="020B0400000000000000" pitchFamily="50" charset="-128"/>
                <a:ea typeface="BIZ UDPゴシック" panose="020B0400000000000000" pitchFamily="50" charset="-128"/>
              </a:rPr>
              <a:t>他の名称や商標等に類似しておらず、自作で未発表のものを応募してください。</a:t>
            </a:r>
            <a:endParaRPr lang="en-US" altLang="ja-JP" sz="950" spc="-100" dirty="0">
              <a:latin typeface="BIZ UDPゴシック" panose="020B0400000000000000" pitchFamily="50" charset="-128"/>
              <a:ea typeface="BIZ UDPゴシック" panose="020B0400000000000000" pitchFamily="50" charset="-128"/>
            </a:endParaRPr>
          </a:p>
          <a:p>
            <a:pPr algn="l">
              <a:lnSpc>
                <a:spcPts val="500"/>
              </a:lnSpc>
            </a:pPr>
            <a:r>
              <a:rPr lang="en-US" altLang="ja-JP" sz="950" spc="-100" dirty="0">
                <a:latin typeface="BIZ UDPゴシック" panose="020B0400000000000000" pitchFamily="50" charset="-128"/>
                <a:ea typeface="BIZ UDPゴシック" panose="020B0400000000000000" pitchFamily="50" charset="-128"/>
              </a:rPr>
              <a:t>※</a:t>
            </a:r>
            <a:r>
              <a:rPr lang="ja-JP" altLang="en-US" sz="950" spc="-100" dirty="0">
                <a:latin typeface="BIZ UDPゴシック" panose="020B0400000000000000" pitchFamily="50" charset="-128"/>
                <a:ea typeface="BIZ UDPゴシック" panose="020B0400000000000000" pitchFamily="50" charset="-128"/>
              </a:rPr>
              <a:t>応募にかかる一切の費用は、応募者の負担とします。</a:t>
            </a:r>
            <a:endParaRPr lang="en-US" altLang="ja-JP" sz="950" spc="-100" dirty="0">
              <a:latin typeface="BIZ UDPゴシック" panose="020B0400000000000000" pitchFamily="50" charset="-128"/>
              <a:ea typeface="BIZ UDPゴシック" panose="020B0400000000000000" pitchFamily="50" charset="-128"/>
            </a:endParaRPr>
          </a:p>
          <a:p>
            <a:pPr algn="l">
              <a:lnSpc>
                <a:spcPts val="500"/>
              </a:lnSpc>
            </a:pPr>
            <a:r>
              <a:rPr lang="en-US" altLang="ja-JP" sz="950" spc="-100" dirty="0">
                <a:latin typeface="BIZ UDPゴシック" panose="020B0400000000000000" pitchFamily="50" charset="-128"/>
                <a:ea typeface="BIZ UDPゴシック" panose="020B0400000000000000" pitchFamily="50" charset="-128"/>
              </a:rPr>
              <a:t>※</a:t>
            </a:r>
            <a:r>
              <a:rPr lang="ja-JP" altLang="en-US" sz="950" spc="-100" dirty="0">
                <a:latin typeface="BIZ UDPゴシック" panose="020B0400000000000000" pitchFamily="50" charset="-128"/>
                <a:ea typeface="BIZ UDPゴシック" panose="020B0400000000000000" pitchFamily="50" charset="-128"/>
              </a:rPr>
              <a:t>一人</a:t>
            </a:r>
            <a:r>
              <a:rPr lang="en-US" altLang="ja-JP" sz="950" spc="-100" dirty="0">
                <a:latin typeface="BIZ UDPゴシック" panose="020B0400000000000000" pitchFamily="50" charset="-128"/>
                <a:ea typeface="BIZ UDPゴシック" panose="020B0400000000000000" pitchFamily="50" charset="-128"/>
              </a:rPr>
              <a:t>3</a:t>
            </a:r>
            <a:r>
              <a:rPr lang="ja-JP" altLang="en-US" sz="950" spc="-100" dirty="0">
                <a:latin typeface="BIZ UDPゴシック" panose="020B0400000000000000" pitchFamily="50" charset="-128"/>
                <a:ea typeface="BIZ UDPゴシック" panose="020B0400000000000000" pitchFamily="50" charset="-128"/>
              </a:rPr>
              <a:t>点まで応募できますが、応募用紙１枚につき１点の応募としてください。これを超える応募が確認された場合、原則、失格とします。</a:t>
            </a:r>
            <a:endParaRPr lang="en-US" altLang="ja-JP" sz="950" spc="-100" dirty="0">
              <a:latin typeface="BIZ UDPゴシック" panose="020B0400000000000000" pitchFamily="50" charset="-128"/>
              <a:ea typeface="BIZ UDPゴシック" panose="020B0400000000000000" pitchFamily="50" charset="-128"/>
            </a:endParaRPr>
          </a:p>
          <a:p>
            <a:pPr algn="l">
              <a:lnSpc>
                <a:spcPts val="500"/>
              </a:lnSpc>
            </a:pPr>
            <a:r>
              <a:rPr lang="en-US" altLang="ja-JP" sz="950" spc="-100" dirty="0">
                <a:latin typeface="BIZ UDPゴシック" panose="020B0400000000000000" pitchFamily="50" charset="-128"/>
                <a:ea typeface="BIZ UDPゴシック" panose="020B0400000000000000" pitchFamily="50" charset="-128"/>
              </a:rPr>
              <a:t>※</a:t>
            </a:r>
            <a:r>
              <a:rPr lang="ja-JP" altLang="en-US" sz="950" spc="-100" dirty="0">
                <a:latin typeface="BIZ UDPゴシック" panose="020B0400000000000000" pitchFamily="50" charset="-128"/>
                <a:ea typeface="BIZ UDPゴシック" panose="020B0400000000000000" pitchFamily="50" charset="-128"/>
              </a:rPr>
              <a:t>未成年の方は、保護者の同意を得て応募してください。応募があった時点で、同意を得たものとみなします。</a:t>
            </a:r>
            <a:endParaRPr lang="en-US" altLang="ja-JP" sz="950" spc="-100" dirty="0">
              <a:latin typeface="BIZ UDPゴシック" panose="020B0400000000000000" pitchFamily="50" charset="-128"/>
              <a:ea typeface="BIZ UDPゴシック" panose="020B0400000000000000" pitchFamily="50" charset="-128"/>
            </a:endParaRPr>
          </a:p>
          <a:p>
            <a:pPr algn="l">
              <a:lnSpc>
                <a:spcPts val="500"/>
              </a:lnSpc>
            </a:pPr>
            <a:r>
              <a:rPr lang="en-US" altLang="ja-JP" sz="950" spc="-100" dirty="0">
                <a:latin typeface="BIZ UDPゴシック" panose="020B0400000000000000" pitchFamily="50" charset="-128"/>
                <a:ea typeface="BIZ UDPゴシック" panose="020B0400000000000000" pitchFamily="50" charset="-128"/>
              </a:rPr>
              <a:t>※</a:t>
            </a:r>
            <a:r>
              <a:rPr lang="ja-JP" altLang="en-US" sz="950" spc="-100" dirty="0">
                <a:latin typeface="BIZ UDPゴシック" panose="020B0400000000000000" pitchFamily="50" charset="-128"/>
                <a:ea typeface="BIZ UDPゴシック" panose="020B0400000000000000" pitchFamily="50" charset="-128"/>
              </a:rPr>
              <a:t>公序良俗その他法令の定めに反するもの、誹謗中傷を含むもの、著作権その他第三者の権利を侵害している者は、審査の対象外とします。</a:t>
            </a:r>
            <a:endParaRPr lang="en-US" altLang="ja-JP" sz="950" spc="-100" dirty="0">
              <a:latin typeface="BIZ UDPゴシック" panose="020B0400000000000000" pitchFamily="50" charset="-128"/>
              <a:ea typeface="BIZ UDPゴシック" panose="020B0400000000000000" pitchFamily="50" charset="-128"/>
            </a:endParaRPr>
          </a:p>
          <a:p>
            <a:pPr algn="l">
              <a:lnSpc>
                <a:spcPts val="500"/>
              </a:lnSpc>
            </a:pPr>
            <a:r>
              <a:rPr lang="en-US" altLang="ja-JP" sz="950" spc="-100" dirty="0">
                <a:latin typeface="BIZ UDPゴシック" panose="020B0400000000000000" pitchFamily="50" charset="-128"/>
                <a:ea typeface="BIZ UDPゴシック" panose="020B0400000000000000" pitchFamily="50" charset="-128"/>
              </a:rPr>
              <a:t>※</a:t>
            </a:r>
            <a:r>
              <a:rPr lang="ja-JP" altLang="en-US" sz="950" spc="-100" dirty="0">
                <a:latin typeface="BIZ UDPゴシック" panose="020B0400000000000000" pitchFamily="50" charset="-128"/>
                <a:ea typeface="BIZ UDPゴシック" panose="020B0400000000000000" pitchFamily="50" charset="-128"/>
              </a:rPr>
              <a:t>上記の規定に違反していたことが判明した場合は、採用等は無効とし、第三者と紛争等が生じた場合は、応募者自身の費用と責任において</a:t>
            </a:r>
            <a:endParaRPr lang="en-US" altLang="ja-JP" sz="950" spc="-100" dirty="0">
              <a:latin typeface="BIZ UDPゴシック" panose="020B0400000000000000" pitchFamily="50" charset="-128"/>
              <a:ea typeface="BIZ UDPゴシック" panose="020B0400000000000000" pitchFamily="50" charset="-128"/>
            </a:endParaRPr>
          </a:p>
          <a:p>
            <a:pPr algn="l">
              <a:lnSpc>
                <a:spcPts val="500"/>
              </a:lnSpc>
            </a:pPr>
            <a:r>
              <a:rPr lang="ja-JP" altLang="en-US" sz="950" spc="-100" dirty="0">
                <a:latin typeface="BIZ UDPゴシック" panose="020B0400000000000000" pitchFamily="50" charset="-128"/>
                <a:ea typeface="BIZ UDPゴシック" panose="020B0400000000000000" pitchFamily="50" charset="-128"/>
              </a:rPr>
              <a:t>　　解決するものとし、豊田市は一切の責任を負いません。</a:t>
            </a:r>
            <a:endParaRPr lang="en-US" altLang="ja-JP" sz="950" spc="-100" dirty="0">
              <a:latin typeface="BIZ UDPゴシック" panose="020B0400000000000000" pitchFamily="50" charset="-128"/>
              <a:ea typeface="BIZ UDPゴシック" panose="020B0400000000000000" pitchFamily="50" charset="-128"/>
            </a:endParaRPr>
          </a:p>
          <a:p>
            <a:pPr algn="l">
              <a:lnSpc>
                <a:spcPts val="500"/>
              </a:lnSpc>
            </a:pPr>
            <a:r>
              <a:rPr lang="en-US" altLang="ja-JP" sz="950" spc="-100" dirty="0">
                <a:latin typeface="BIZ UDPゴシック" panose="020B0400000000000000" pitchFamily="50" charset="-128"/>
                <a:ea typeface="BIZ UDPゴシック" panose="020B0400000000000000" pitchFamily="50" charset="-128"/>
              </a:rPr>
              <a:t>※</a:t>
            </a:r>
            <a:r>
              <a:rPr lang="ja-JP" altLang="en-US" sz="950" spc="-100" dirty="0">
                <a:latin typeface="BIZ UDPゴシック" panose="020B0400000000000000" pitchFamily="50" charset="-128"/>
                <a:ea typeface="BIZ UDPゴシック" panose="020B0400000000000000" pitchFamily="50" charset="-128"/>
              </a:rPr>
              <a:t>応募用紙及び応募フォームによらない応募は無効とします。</a:t>
            </a:r>
            <a:r>
              <a:rPr lang="en-US" altLang="ja-JP" sz="950" spc="-100" dirty="0">
                <a:latin typeface="BIZ UDPゴシック" panose="020B0400000000000000" pitchFamily="50" charset="-128"/>
                <a:ea typeface="BIZ UDPゴシック" panose="020B0400000000000000" pitchFamily="50" charset="-128"/>
              </a:rPr>
              <a:t>  </a:t>
            </a:r>
            <a:r>
              <a:rPr lang="ja-JP" altLang="en-US" sz="950" spc="-100" dirty="0">
                <a:latin typeface="BIZ UDPゴシック" panose="020B0400000000000000" pitchFamily="50" charset="-128"/>
                <a:ea typeface="BIZ UDPゴシック" panose="020B0400000000000000" pitchFamily="50" charset="-128"/>
              </a:rPr>
              <a:t>なお、応募用紙は返却しません。</a:t>
            </a:r>
            <a:endParaRPr lang="en-US" altLang="ja-JP" sz="950" spc="-100" dirty="0">
              <a:latin typeface="BIZ UDPゴシック" panose="020B0400000000000000" pitchFamily="50" charset="-128"/>
              <a:ea typeface="BIZ UDPゴシック" panose="020B0400000000000000" pitchFamily="50" charset="-128"/>
            </a:endParaRPr>
          </a:p>
          <a:p>
            <a:pPr algn="l">
              <a:lnSpc>
                <a:spcPts val="500"/>
              </a:lnSpc>
            </a:pPr>
            <a:r>
              <a:rPr lang="en-US" altLang="ja-JP" sz="950" spc="-100" dirty="0">
                <a:latin typeface="BIZ UDPゴシック" panose="020B0400000000000000" pitchFamily="50" charset="-128"/>
                <a:ea typeface="BIZ UDPゴシック" panose="020B0400000000000000" pitchFamily="50" charset="-128"/>
              </a:rPr>
              <a:t>※</a:t>
            </a:r>
            <a:r>
              <a:rPr lang="ja-JP" altLang="en-US" sz="950" spc="-100" dirty="0">
                <a:latin typeface="BIZ UDPゴシック" panose="020B0400000000000000" pitchFamily="50" charset="-128"/>
                <a:ea typeface="BIZ UDPゴシック" panose="020B0400000000000000" pitchFamily="50" charset="-128"/>
              </a:rPr>
              <a:t>選考において最優秀賞（１点）を決定し、愛称に採用します。また、 優秀賞（５点）も選定し、市ホームページ等で紹介します。</a:t>
            </a:r>
            <a:endParaRPr lang="en-US" altLang="ja-JP" sz="950" spc="-100" dirty="0">
              <a:latin typeface="BIZ UDPゴシック" panose="020B0400000000000000" pitchFamily="50" charset="-128"/>
              <a:ea typeface="BIZ UDPゴシック" panose="020B0400000000000000" pitchFamily="50" charset="-128"/>
            </a:endParaRPr>
          </a:p>
          <a:p>
            <a:pPr algn="l">
              <a:lnSpc>
                <a:spcPts val="500"/>
              </a:lnSpc>
            </a:pPr>
            <a:r>
              <a:rPr lang="en-US" altLang="ja-JP" sz="950" spc="-100" dirty="0">
                <a:latin typeface="BIZ UDPゴシック" panose="020B0400000000000000" pitchFamily="50" charset="-128"/>
                <a:ea typeface="BIZ UDPゴシック" panose="020B0400000000000000" pitchFamily="50" charset="-128"/>
              </a:rPr>
              <a:t>※</a:t>
            </a:r>
            <a:r>
              <a:rPr lang="ja-JP" altLang="en-US" sz="950" spc="-100" dirty="0">
                <a:latin typeface="BIZ UDPゴシック" panose="020B0400000000000000" pitchFamily="50" charset="-128"/>
                <a:ea typeface="BIZ UDPゴシック" panose="020B0400000000000000" pitchFamily="50" charset="-128"/>
              </a:rPr>
              <a:t>愛称に採用された名称について、著作権、その他一切の権利は、豊田市に無償で帰属するものとします。</a:t>
            </a:r>
            <a:endParaRPr lang="en-US" altLang="ja-JP" sz="950" spc="-100" dirty="0">
              <a:latin typeface="BIZ UDPゴシック" panose="020B0400000000000000" pitchFamily="50" charset="-128"/>
              <a:ea typeface="BIZ UDPゴシック" panose="020B0400000000000000" pitchFamily="50" charset="-128"/>
            </a:endParaRPr>
          </a:p>
          <a:p>
            <a:pPr algn="l">
              <a:lnSpc>
                <a:spcPts val="500"/>
              </a:lnSpc>
            </a:pPr>
            <a:r>
              <a:rPr lang="en-US" altLang="ja-JP" sz="950" spc="-100" dirty="0">
                <a:latin typeface="BIZ UDPゴシック" panose="020B0400000000000000" pitchFamily="50" charset="-128"/>
                <a:ea typeface="BIZ UDPゴシック" panose="020B0400000000000000" pitchFamily="50" charset="-128"/>
              </a:rPr>
              <a:t>    </a:t>
            </a:r>
            <a:r>
              <a:rPr lang="ja-JP" altLang="en-US" sz="950" spc="-100" dirty="0">
                <a:latin typeface="BIZ UDPゴシック" panose="020B0400000000000000" pitchFamily="50" charset="-128"/>
                <a:ea typeface="BIZ UDPゴシック" panose="020B0400000000000000" pitchFamily="50" charset="-128"/>
              </a:rPr>
              <a:t>また、最優秀賞の受賞者は、愛称に採用された名称及びその理由に関し著作者人格権に基づく権利行使を行わないものとします。</a:t>
            </a:r>
            <a:endParaRPr lang="en-US" altLang="ja-JP" sz="950" spc="-100" dirty="0">
              <a:latin typeface="BIZ UDPゴシック" panose="020B0400000000000000" pitchFamily="50" charset="-128"/>
              <a:ea typeface="BIZ UDPゴシック" panose="020B0400000000000000" pitchFamily="50" charset="-128"/>
            </a:endParaRPr>
          </a:p>
          <a:p>
            <a:pPr algn="l">
              <a:lnSpc>
                <a:spcPts val="500"/>
              </a:lnSpc>
            </a:pPr>
            <a:r>
              <a:rPr lang="en-US" altLang="ja-JP" sz="950" spc="-100" dirty="0">
                <a:latin typeface="BIZ UDPゴシック" panose="020B0400000000000000" pitchFamily="50" charset="-128"/>
                <a:ea typeface="BIZ UDPゴシック" panose="020B0400000000000000" pitchFamily="50" charset="-128"/>
              </a:rPr>
              <a:t>※</a:t>
            </a:r>
            <a:r>
              <a:rPr lang="ja-JP" altLang="en-US" sz="950" spc="-100" dirty="0">
                <a:latin typeface="BIZ UDPゴシック" panose="020B0400000000000000" pitchFamily="50" charset="-128"/>
                <a:ea typeface="BIZ UDPゴシック" panose="020B0400000000000000" pitchFamily="50" charset="-128"/>
              </a:rPr>
              <a:t>最優秀賞を愛称としますが、使用に当たっては原案を尊重しながら、必要に応じて補正・修正させていただく場合があります。</a:t>
            </a:r>
            <a:endParaRPr lang="en-US" altLang="ja-JP" sz="950" spc="-100" dirty="0">
              <a:latin typeface="BIZ UDPゴシック" panose="020B0400000000000000" pitchFamily="50" charset="-128"/>
              <a:ea typeface="BIZ UDPゴシック" panose="020B0400000000000000" pitchFamily="50" charset="-128"/>
            </a:endParaRPr>
          </a:p>
          <a:p>
            <a:pPr algn="l">
              <a:lnSpc>
                <a:spcPts val="500"/>
              </a:lnSpc>
            </a:pPr>
            <a:r>
              <a:rPr lang="en-US" altLang="ja-JP" sz="950" spc="-100" dirty="0">
                <a:latin typeface="BIZ UDPゴシック" panose="020B0400000000000000" pitchFamily="50" charset="-128"/>
                <a:ea typeface="BIZ UDPゴシック" panose="020B0400000000000000" pitchFamily="50" charset="-128"/>
              </a:rPr>
              <a:t>※</a:t>
            </a:r>
            <a:r>
              <a:rPr lang="ja-JP" altLang="en-US" sz="950" spc="-100" dirty="0">
                <a:latin typeface="BIZ UDPゴシック" panose="020B0400000000000000" pitchFamily="50" charset="-128"/>
                <a:ea typeface="BIZ UDPゴシック" panose="020B0400000000000000" pitchFamily="50" charset="-128"/>
              </a:rPr>
              <a:t>応募に伴う個人情報については、個人情報保護に関する法律及び豊田市個人情報保護法施行条例に基づき適正に管理し、本募集に関する</a:t>
            </a:r>
            <a:endParaRPr lang="en-US" altLang="ja-JP" sz="950" spc="-100" dirty="0">
              <a:latin typeface="BIZ UDPゴシック" panose="020B0400000000000000" pitchFamily="50" charset="-128"/>
              <a:ea typeface="BIZ UDPゴシック" panose="020B0400000000000000" pitchFamily="50" charset="-128"/>
            </a:endParaRPr>
          </a:p>
          <a:p>
            <a:pPr algn="l">
              <a:lnSpc>
                <a:spcPts val="500"/>
              </a:lnSpc>
            </a:pPr>
            <a:r>
              <a:rPr lang="ja-JP" altLang="en-US" sz="950" spc="-100" dirty="0">
                <a:latin typeface="BIZ UDPゴシック" panose="020B0400000000000000" pitchFamily="50" charset="-128"/>
                <a:ea typeface="BIZ UDPゴシック" panose="020B0400000000000000" pitchFamily="50" charset="-128"/>
              </a:rPr>
              <a:t>　 目的以外に使用しません。</a:t>
            </a:r>
            <a:endParaRPr lang="en-US" altLang="ja-JP" sz="950" spc="-100" dirty="0">
              <a:latin typeface="BIZ UDPゴシック" panose="020B0400000000000000" pitchFamily="50" charset="-128"/>
              <a:ea typeface="BIZ UDPゴシック" panose="020B0400000000000000" pitchFamily="50" charset="-128"/>
            </a:endParaRPr>
          </a:p>
          <a:p>
            <a:pPr algn="l">
              <a:lnSpc>
                <a:spcPts val="500"/>
              </a:lnSpc>
            </a:pPr>
            <a:r>
              <a:rPr lang="en-US" altLang="ja-JP" sz="950" spc="-100" dirty="0">
                <a:latin typeface="BIZ UDPゴシック" panose="020B0400000000000000" pitchFamily="50" charset="-128"/>
                <a:ea typeface="BIZ UDPゴシック" panose="020B0400000000000000" pitchFamily="50" charset="-128"/>
              </a:rPr>
              <a:t>※</a:t>
            </a:r>
            <a:r>
              <a:rPr lang="ja-JP" altLang="en-US" sz="950" spc="-100">
                <a:latin typeface="BIZ UDPゴシック" panose="020B0400000000000000" pitchFamily="50" charset="-128"/>
                <a:ea typeface="BIZ UDPゴシック" panose="020B0400000000000000" pitchFamily="50" charset="-128"/>
              </a:rPr>
              <a:t>応募前に、市</a:t>
            </a:r>
            <a:r>
              <a:rPr lang="ja-JP" altLang="en-US" sz="950" spc="-100" dirty="0">
                <a:latin typeface="BIZ UDPゴシック" panose="020B0400000000000000" pitchFamily="50" charset="-128"/>
                <a:ea typeface="BIZ UDPゴシック" panose="020B0400000000000000" pitchFamily="50" charset="-128"/>
              </a:rPr>
              <a:t>ホームページに掲載</a:t>
            </a:r>
            <a:r>
              <a:rPr lang="ja-JP" altLang="en-US" sz="950" spc="-100">
                <a:latin typeface="BIZ UDPゴシック" panose="020B0400000000000000" pitchFamily="50" charset="-128"/>
                <a:ea typeface="BIZ UDPゴシック" panose="020B0400000000000000" pitchFamily="50" charset="-128"/>
              </a:rPr>
              <a:t>の募集要綱を</a:t>
            </a:r>
            <a:r>
              <a:rPr lang="ja-JP" altLang="en-US" sz="950" spc="-100" dirty="0">
                <a:latin typeface="BIZ UDPゴシック" panose="020B0400000000000000" pitchFamily="50" charset="-128"/>
                <a:ea typeface="BIZ UDPゴシック" panose="020B0400000000000000" pitchFamily="50" charset="-128"/>
              </a:rPr>
              <a:t>ご確認ください。応募をもって、上記注意事項及び募集要綱に同意したものとみなします。</a:t>
            </a:r>
            <a:endParaRPr lang="en-US" altLang="ja-JP" sz="950" spc="-100" dirty="0">
              <a:latin typeface="BIZ UDPゴシック" panose="020B0400000000000000" pitchFamily="50" charset="-128"/>
              <a:ea typeface="BIZ UDPゴシック" panose="020B0400000000000000" pitchFamily="50" charset="-128"/>
            </a:endParaRPr>
          </a:p>
        </p:txBody>
      </p:sp>
      <p:sp>
        <p:nvSpPr>
          <p:cNvPr id="29" name="字幕 2">
            <a:extLst>
              <a:ext uri="{FF2B5EF4-FFF2-40B4-BE49-F238E27FC236}">
                <a16:creationId xmlns:a16="http://schemas.microsoft.com/office/drawing/2014/main" id="{E216DA14-67A5-2BBC-ACBD-A14BEC11E6A9}"/>
              </a:ext>
            </a:extLst>
          </p:cNvPr>
          <p:cNvSpPr txBox="1">
            <a:spLocks/>
          </p:cNvSpPr>
          <p:nvPr/>
        </p:nvSpPr>
        <p:spPr>
          <a:xfrm>
            <a:off x="664672" y="1135218"/>
            <a:ext cx="4948391" cy="544467"/>
          </a:xfrm>
          <a:prstGeom prst="rect">
            <a:avLst/>
          </a:prstGeom>
        </p:spPr>
        <p:txBody>
          <a:bodyPr vert="horz" lIns="91440" tIns="45720" rIns="91440" bIns="45720" rtlCol="0" anchor="ctr">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r>
              <a:rPr lang="ja-JP" altLang="en-US" dirty="0">
                <a:latin typeface="BIZ UDPゴシック" panose="020B0400000000000000" pitchFamily="50" charset="-128"/>
                <a:ea typeface="BIZ UDPゴシック" panose="020B0400000000000000" pitchFamily="50" charset="-128"/>
              </a:rPr>
              <a:t>愛称　　</a:t>
            </a:r>
            <a:r>
              <a:rPr lang="en-US" altLang="ja-JP" sz="1600" dirty="0">
                <a:latin typeface="BIZ UDPゴシック" panose="020B0400000000000000" pitchFamily="50" charset="-128"/>
                <a:ea typeface="BIZ UDPゴシック" panose="020B0400000000000000" pitchFamily="50" charset="-128"/>
              </a:rPr>
              <a:t>※</a:t>
            </a:r>
            <a:r>
              <a:rPr lang="ja-JP" altLang="en-US" sz="1600" dirty="0">
                <a:latin typeface="BIZ UDPゴシック" panose="020B0400000000000000" pitchFamily="50" charset="-128"/>
                <a:ea typeface="BIZ UDPゴシック" panose="020B0400000000000000" pitchFamily="50" charset="-128"/>
              </a:rPr>
              <a:t>読み方（＝ふりがな）も記入ください。</a:t>
            </a:r>
            <a:endParaRPr lang="en-US" altLang="ja-JP" dirty="0">
              <a:latin typeface="BIZ UDPゴシック" panose="020B0400000000000000" pitchFamily="50" charset="-128"/>
              <a:ea typeface="BIZ UDPゴシック" panose="020B0400000000000000" pitchFamily="50" charset="-128"/>
            </a:endParaRPr>
          </a:p>
        </p:txBody>
      </p:sp>
      <p:pic>
        <p:nvPicPr>
          <p:cNvPr id="31" name="グラフィックス 30" descr="バッジ 1 単色塗りつぶし">
            <a:extLst>
              <a:ext uri="{FF2B5EF4-FFF2-40B4-BE49-F238E27FC236}">
                <a16:creationId xmlns:a16="http://schemas.microsoft.com/office/drawing/2014/main" id="{9502C615-9B3B-2F94-0401-4295D2D8570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52410" y="1137615"/>
            <a:ext cx="519112" cy="519112"/>
          </a:xfrm>
          <a:prstGeom prst="rect">
            <a:avLst/>
          </a:prstGeom>
        </p:spPr>
      </p:pic>
      <p:grpSp>
        <p:nvGrpSpPr>
          <p:cNvPr id="54" name="グループ化 53">
            <a:extLst>
              <a:ext uri="{FF2B5EF4-FFF2-40B4-BE49-F238E27FC236}">
                <a16:creationId xmlns:a16="http://schemas.microsoft.com/office/drawing/2014/main" id="{C3534E4A-9C55-0C5A-A573-9F3694E4D55F}"/>
              </a:ext>
            </a:extLst>
          </p:cNvPr>
          <p:cNvGrpSpPr/>
          <p:nvPr/>
        </p:nvGrpSpPr>
        <p:grpSpPr>
          <a:xfrm>
            <a:off x="252411" y="2431194"/>
            <a:ext cx="6404672" cy="544467"/>
            <a:chOff x="252411" y="2431194"/>
            <a:chExt cx="6404672" cy="544467"/>
          </a:xfrm>
        </p:grpSpPr>
        <p:sp>
          <p:nvSpPr>
            <p:cNvPr id="48" name="フローチャート: 代替処理 47">
              <a:extLst>
                <a:ext uri="{FF2B5EF4-FFF2-40B4-BE49-F238E27FC236}">
                  <a16:creationId xmlns:a16="http://schemas.microsoft.com/office/drawing/2014/main" id="{66822B2C-B7A5-E51F-F877-963BFDD71951}"/>
                </a:ext>
              </a:extLst>
            </p:cNvPr>
            <p:cNvSpPr/>
            <p:nvPr/>
          </p:nvSpPr>
          <p:spPr>
            <a:xfrm>
              <a:off x="389631" y="2531665"/>
              <a:ext cx="6267452" cy="347259"/>
            </a:xfrm>
            <a:prstGeom prst="flowChartAlternateProcess">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字幕 2">
              <a:extLst>
                <a:ext uri="{FF2B5EF4-FFF2-40B4-BE49-F238E27FC236}">
                  <a16:creationId xmlns:a16="http://schemas.microsoft.com/office/drawing/2014/main" id="{99E3B258-814F-1531-2CCB-CF5031AB03D5}"/>
                </a:ext>
              </a:extLst>
            </p:cNvPr>
            <p:cNvSpPr txBox="1">
              <a:spLocks/>
            </p:cNvSpPr>
            <p:nvPr/>
          </p:nvSpPr>
          <p:spPr>
            <a:xfrm>
              <a:off x="694588" y="2431194"/>
              <a:ext cx="3012875" cy="544467"/>
            </a:xfrm>
            <a:prstGeom prst="rect">
              <a:avLst/>
            </a:prstGeom>
          </p:spPr>
          <p:txBody>
            <a:bodyPr vert="horz" lIns="91440" tIns="45720" rIns="91440" bIns="45720" rtlCol="0" anchor="ctr">
              <a:norm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r>
                <a:rPr lang="ja-JP" altLang="en-US" dirty="0">
                  <a:latin typeface="BIZ UDPゴシック" panose="020B0400000000000000" pitchFamily="50" charset="-128"/>
                  <a:ea typeface="BIZ UDPゴシック" panose="020B0400000000000000" pitchFamily="50" charset="-128"/>
                </a:rPr>
                <a:t>愛称に込めた思い</a:t>
              </a:r>
              <a:endParaRPr lang="en-US" altLang="ja-JP" dirty="0">
                <a:latin typeface="BIZ UDPゴシック" panose="020B0400000000000000" pitchFamily="50" charset="-128"/>
                <a:ea typeface="BIZ UDPゴシック" panose="020B0400000000000000" pitchFamily="50" charset="-128"/>
              </a:endParaRPr>
            </a:p>
          </p:txBody>
        </p:sp>
        <p:pic>
          <p:nvPicPr>
            <p:cNvPr id="33" name="グラフィックス 32" descr="バッジ 単色塗りつぶし">
              <a:extLst>
                <a:ext uri="{FF2B5EF4-FFF2-40B4-BE49-F238E27FC236}">
                  <a16:creationId xmlns:a16="http://schemas.microsoft.com/office/drawing/2014/main" id="{261C0F73-A37E-A4D2-3FB5-3F843957325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52411" y="2450249"/>
              <a:ext cx="519111" cy="519111"/>
            </a:xfrm>
            <a:prstGeom prst="rect">
              <a:avLst/>
            </a:prstGeom>
          </p:spPr>
        </p:pic>
      </p:grpSp>
      <p:pic>
        <p:nvPicPr>
          <p:cNvPr id="44" name="グラフィックス 43" descr="円と有機的な図形">
            <a:extLst>
              <a:ext uri="{FF2B5EF4-FFF2-40B4-BE49-F238E27FC236}">
                <a16:creationId xmlns:a16="http://schemas.microsoft.com/office/drawing/2014/main" id="{027E228D-1503-D408-8ACF-C71011B798D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499134" y="-170567"/>
            <a:ext cx="1496553" cy="1496553"/>
          </a:xfrm>
          <a:prstGeom prst="rect">
            <a:avLst/>
          </a:prstGeom>
        </p:spPr>
      </p:pic>
      <p:pic>
        <p:nvPicPr>
          <p:cNvPr id="60" name="グラフィックス 59" descr="円と有機的な図形">
            <a:extLst>
              <a:ext uri="{FF2B5EF4-FFF2-40B4-BE49-F238E27FC236}">
                <a16:creationId xmlns:a16="http://schemas.microsoft.com/office/drawing/2014/main" id="{3F04A7B7-5446-5887-6093-C2339F07D87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16352284">
            <a:off x="-167849" y="-162152"/>
            <a:ext cx="1496553" cy="1496553"/>
          </a:xfrm>
          <a:prstGeom prst="rect">
            <a:avLst/>
          </a:prstGeom>
        </p:spPr>
      </p:pic>
      <p:sp>
        <p:nvSpPr>
          <p:cNvPr id="34" name="タイトル 1">
            <a:extLst>
              <a:ext uri="{FF2B5EF4-FFF2-40B4-BE49-F238E27FC236}">
                <a16:creationId xmlns:a16="http://schemas.microsoft.com/office/drawing/2014/main" id="{7ED6BC72-BD1A-DA1B-B4AE-0E37DD68B898}"/>
              </a:ext>
            </a:extLst>
          </p:cNvPr>
          <p:cNvSpPr txBox="1">
            <a:spLocks/>
          </p:cNvSpPr>
          <p:nvPr/>
        </p:nvSpPr>
        <p:spPr>
          <a:xfrm>
            <a:off x="234990" y="1044252"/>
            <a:ext cx="1488534" cy="341964"/>
          </a:xfrm>
          <a:prstGeom prst="rect">
            <a:avLst/>
          </a:prstGeom>
        </p:spPr>
        <p:txBody>
          <a:bodyPr vert="horz" lIns="91440" tIns="45720" rIns="91440" bIns="45720" rtlCol="0" anchor="ctr">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r>
              <a:rPr lang="ja-JP" altLang="en-US" sz="900" dirty="0">
                <a:latin typeface="BIZ UDPゴシック" panose="020B0400000000000000" pitchFamily="50" charset="-128"/>
                <a:ea typeface="BIZ UDPゴシック" panose="020B0400000000000000" pitchFamily="50" charset="-128"/>
              </a:rPr>
              <a:t>あいしょう</a:t>
            </a:r>
          </a:p>
        </p:txBody>
      </p:sp>
      <p:sp>
        <p:nvSpPr>
          <p:cNvPr id="36" name="タイトル 1">
            <a:extLst>
              <a:ext uri="{FF2B5EF4-FFF2-40B4-BE49-F238E27FC236}">
                <a16:creationId xmlns:a16="http://schemas.microsoft.com/office/drawing/2014/main" id="{6BB73374-D6B2-4D1B-2B51-F6B708B41F52}"/>
              </a:ext>
            </a:extLst>
          </p:cNvPr>
          <p:cNvSpPr txBox="1">
            <a:spLocks/>
          </p:cNvSpPr>
          <p:nvPr/>
        </p:nvSpPr>
        <p:spPr>
          <a:xfrm>
            <a:off x="712669" y="2341167"/>
            <a:ext cx="2626059" cy="341964"/>
          </a:xfrm>
          <a:prstGeom prst="rect">
            <a:avLst/>
          </a:prstGeom>
        </p:spPr>
        <p:txBody>
          <a:bodyPr vert="horz" lIns="91440" tIns="45720" rIns="91440" bIns="45720" rtlCol="0" anchor="ctr">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ja-JP" altLang="en-US" sz="900" dirty="0">
                <a:latin typeface="BIZ UDPゴシック" panose="020B0400000000000000" pitchFamily="50" charset="-128"/>
                <a:ea typeface="BIZ UDPゴシック" panose="020B0400000000000000" pitchFamily="50" charset="-128"/>
              </a:rPr>
              <a:t>あいしょう　　 こ　　　　　　　おも</a:t>
            </a:r>
          </a:p>
        </p:txBody>
      </p:sp>
      <p:pic>
        <p:nvPicPr>
          <p:cNvPr id="7" name="図 6" descr="シャツ, らくがき が含まれている画像&#10;&#10;自動的に生成された説明">
            <a:extLst>
              <a:ext uri="{FF2B5EF4-FFF2-40B4-BE49-F238E27FC236}">
                <a16:creationId xmlns:a16="http://schemas.microsoft.com/office/drawing/2014/main" id="{E0463DEC-FFEF-1FD8-B17C-D76A4C3D8BC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29352" y="88823"/>
            <a:ext cx="1018032" cy="1018032"/>
          </a:xfrm>
          <a:prstGeom prst="rect">
            <a:avLst/>
          </a:prstGeom>
        </p:spPr>
      </p:pic>
      <p:pic>
        <p:nvPicPr>
          <p:cNvPr id="9" name="図 8" descr="部屋, サッカー が含まれている画像&#10;&#10;自動的に生成された説明">
            <a:extLst>
              <a:ext uri="{FF2B5EF4-FFF2-40B4-BE49-F238E27FC236}">
                <a16:creationId xmlns:a16="http://schemas.microsoft.com/office/drawing/2014/main" id="{1C1057D2-1CCE-D0B1-EF0A-49D1F91CEAA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250646" y="24978"/>
            <a:ext cx="1337520" cy="1290707"/>
          </a:xfrm>
          <a:prstGeom prst="rect">
            <a:avLst/>
          </a:prstGeom>
        </p:spPr>
      </p:pic>
    </p:spTree>
    <p:extLst>
      <p:ext uri="{BB962C8B-B14F-4D97-AF65-F5344CB8AC3E}">
        <p14:creationId xmlns:p14="http://schemas.microsoft.com/office/powerpoint/2010/main" val="115025963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1159</TotalTime>
  <Words>781</Words>
  <Application>Microsoft Office PowerPoint</Application>
  <PresentationFormat>A4 210 x 297 mm</PresentationFormat>
  <Paragraphs>74</Paragraphs>
  <Slides>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BIZ UDPゴシック</vt:lpstr>
      <vt:lpstr>Arial</vt:lpstr>
      <vt:lpstr>Calibri</vt:lpstr>
      <vt:lpstr>Calibri Light</vt:lpstr>
      <vt:lpstr>Century</vt:lpstr>
      <vt:lpstr>Wingdings</vt:lpstr>
      <vt:lpstr>Office テーマ</vt:lpstr>
      <vt:lpstr>愛称</vt:lpstr>
      <vt:lpstr>PowerPoint プレゼンテーション</vt:lpstr>
    </vt:vector>
  </TitlesOfParts>
  <Company>city.toyota.aichi.jp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愛称を募集します！</dc:title>
  <dc:creator>今井　みなみ</dc:creator>
  <cp:lastModifiedBy>沢田　浩明</cp:lastModifiedBy>
  <cp:revision>38</cp:revision>
  <cp:lastPrinted>2025-05-01T09:50:53Z</cp:lastPrinted>
  <dcterms:created xsi:type="dcterms:W3CDTF">2024-07-25T04:53:11Z</dcterms:created>
  <dcterms:modified xsi:type="dcterms:W3CDTF">2025-05-01T09:53:56Z</dcterms:modified>
</cp:coreProperties>
</file>