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7" r:id="rId2"/>
    <p:sldId id="266" r:id="rId3"/>
    <p:sldId id="267" r:id="rId4"/>
    <p:sldId id="258" r:id="rId5"/>
    <p:sldId id="268" r:id="rId6"/>
  </p:sldIdLst>
  <p:sldSz cx="12192000" cy="6858000"/>
  <p:notesSz cx="9939338" cy="68072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7046" cy="3415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29992" y="1"/>
            <a:ext cx="4307046" cy="3415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00872-C10A-4CAF-81B4-5E7BD3AE3695}" type="datetimeFigureOut">
              <a:rPr kumimoji="1" lang="ja-JP" altLang="en-US" smtClean="0"/>
              <a:t>2022/12/7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465659"/>
            <a:ext cx="4307046" cy="3415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29992" y="6465659"/>
            <a:ext cx="4307046" cy="3415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C991B-5AAE-435A-A60A-D52C7580F3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3371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00E6C-A4C6-4A5B-88F2-017241706548}" type="datetimeFigureOut">
              <a:rPr kumimoji="1" lang="ja-JP" altLang="en-US" smtClean="0"/>
              <a:t>2022/12/7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4385-127B-4D86-9E4A-AB9B351D47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299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00E6C-A4C6-4A5B-88F2-017241706548}" type="datetimeFigureOut">
              <a:rPr kumimoji="1" lang="ja-JP" altLang="en-US" smtClean="0"/>
              <a:t>2022/12/7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4385-127B-4D86-9E4A-AB9B351D47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5629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00E6C-A4C6-4A5B-88F2-017241706548}" type="datetimeFigureOut">
              <a:rPr kumimoji="1" lang="ja-JP" altLang="en-US" smtClean="0"/>
              <a:t>2022/12/7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4385-127B-4D86-9E4A-AB9B351D47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866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00E6C-A4C6-4A5B-88F2-017241706548}" type="datetimeFigureOut">
              <a:rPr kumimoji="1" lang="ja-JP" altLang="en-US" smtClean="0"/>
              <a:t>2022/12/7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4385-127B-4D86-9E4A-AB9B351D47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762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00E6C-A4C6-4A5B-88F2-017241706548}" type="datetimeFigureOut">
              <a:rPr kumimoji="1" lang="ja-JP" altLang="en-US" smtClean="0"/>
              <a:t>2022/12/7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4385-127B-4D86-9E4A-AB9B351D47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509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00E6C-A4C6-4A5B-88F2-017241706548}" type="datetimeFigureOut">
              <a:rPr kumimoji="1" lang="ja-JP" altLang="en-US" smtClean="0"/>
              <a:t>2022/12/7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4385-127B-4D86-9E4A-AB9B351D47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73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00E6C-A4C6-4A5B-88F2-017241706548}" type="datetimeFigureOut">
              <a:rPr kumimoji="1" lang="ja-JP" altLang="en-US" smtClean="0"/>
              <a:t>2022/12/7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4385-127B-4D86-9E4A-AB9B351D47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277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00E6C-A4C6-4A5B-88F2-017241706548}" type="datetimeFigureOut">
              <a:rPr kumimoji="1" lang="ja-JP" altLang="en-US" smtClean="0"/>
              <a:t>2022/12/7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4385-127B-4D86-9E4A-AB9B351D47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604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00E6C-A4C6-4A5B-88F2-017241706548}" type="datetimeFigureOut">
              <a:rPr kumimoji="1" lang="ja-JP" altLang="en-US" smtClean="0"/>
              <a:t>2022/12/7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4385-127B-4D86-9E4A-AB9B351D47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948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00E6C-A4C6-4A5B-88F2-017241706548}" type="datetimeFigureOut">
              <a:rPr kumimoji="1" lang="ja-JP" altLang="en-US" smtClean="0"/>
              <a:t>2022/12/7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4385-127B-4D86-9E4A-AB9B351D47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488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00E6C-A4C6-4A5B-88F2-017241706548}" type="datetimeFigureOut">
              <a:rPr kumimoji="1" lang="ja-JP" altLang="en-US" smtClean="0"/>
              <a:t>2022/12/7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4385-127B-4D86-9E4A-AB9B351D47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3015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00E6C-A4C6-4A5B-88F2-017241706548}" type="datetimeFigureOut">
              <a:rPr kumimoji="1" lang="ja-JP" altLang="en-US" smtClean="0"/>
              <a:t>2022/12/7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24385-127B-4D86-9E4A-AB9B351D47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18813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72445" y="570082"/>
            <a:ext cx="104760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ご来場の</a:t>
            </a:r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皆さんへ</a:t>
            </a:r>
            <a:endParaRPr lang="en-US" altLang="ja-JP" sz="4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4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本日は、情報保障のため、手話通訳と</a:t>
            </a:r>
            <a:endParaRPr lang="en-US" altLang="ja-JP" sz="4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要約筆記を行っています。</a:t>
            </a:r>
            <a:endParaRPr lang="en-US" altLang="ja-JP" sz="4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6283833" y="3415316"/>
            <a:ext cx="4722838" cy="3714043"/>
            <a:chOff x="6283833" y="3415316"/>
            <a:chExt cx="4722838" cy="3714043"/>
          </a:xfrm>
        </p:grpSpPr>
        <p:pic>
          <p:nvPicPr>
            <p:cNvPr id="18" name="Picture 3" descr="C:\Users\74234\Desktop\保存しときたい\いらすとや\job_tsuuyaku_youyaku_hikki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1" t="80909" r="79199" b="9545"/>
            <a:stretch/>
          </p:blipFill>
          <p:spPr bwMode="auto">
            <a:xfrm>
              <a:off x="10409760" y="6527670"/>
              <a:ext cx="323543" cy="3303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C:\Users\74234\Desktop\保存しときたい\いらすとや\job_syuwa_tsuuyaku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955"/>
            <a:stretch/>
          </p:blipFill>
          <p:spPr bwMode="auto">
            <a:xfrm>
              <a:off x="9952728" y="4187917"/>
              <a:ext cx="1053943" cy="23397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 descr="C:\Users\74234\Desktop\保存しときたい\いらすとや\job_tsuuyaku_youyaku_hikki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3833" y="3415316"/>
              <a:ext cx="3714043" cy="37140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807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72445" y="570082"/>
            <a:ext cx="1047608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手話とは、日本語などの音声言語とは</a:t>
            </a:r>
            <a:endParaRPr lang="en-US" altLang="ja-JP" sz="4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異なる独自の文法体系を持ち、手や指、体の動き、表情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など</a:t>
            </a:r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により表現される</a:t>
            </a:r>
            <a:endParaRPr lang="en-US" altLang="ja-JP" sz="4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言語です。</a:t>
            </a:r>
            <a:endParaRPr lang="en-US" altLang="ja-JP" sz="4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6283833" y="3415316"/>
            <a:ext cx="4722838" cy="3714043"/>
            <a:chOff x="6283833" y="3415316"/>
            <a:chExt cx="4722838" cy="3714043"/>
          </a:xfrm>
        </p:grpSpPr>
        <p:pic>
          <p:nvPicPr>
            <p:cNvPr id="11" name="Picture 3" descr="C:\Users\74234\Desktop\保存しときたい\いらすとや\job_tsuuyaku_youyaku_hikki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1" t="80909" r="79199" b="9545"/>
            <a:stretch/>
          </p:blipFill>
          <p:spPr bwMode="auto">
            <a:xfrm>
              <a:off x="10409760" y="6527670"/>
              <a:ext cx="323543" cy="3303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C:\Users\74234\Desktop\保存しときたい\いらすとや\job_syuwa_tsuuyaku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955"/>
            <a:stretch/>
          </p:blipFill>
          <p:spPr bwMode="auto">
            <a:xfrm>
              <a:off x="9952728" y="4187917"/>
              <a:ext cx="1053943" cy="23397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C:\Users\74234\Desktop\保存しときたい\いらすとや\job_tsuuyaku_youyaku_hikki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3833" y="3415316"/>
              <a:ext cx="3714043" cy="37140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2139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/>
    </mc:Choice>
    <mc:Fallback xmlns="">
      <p:transition spd="slow" advClick="0" advTm="14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72445" y="570082"/>
            <a:ext cx="104760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要約筆記とは、聞き取りにくい方に</a:t>
            </a:r>
            <a:endParaRPr lang="en-US" altLang="ja-JP" sz="4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対して、内容を要約し、文字で示すものです。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6283833" y="3415316"/>
            <a:ext cx="4722838" cy="3714043"/>
            <a:chOff x="6283833" y="3415316"/>
            <a:chExt cx="4722838" cy="3714043"/>
          </a:xfrm>
        </p:grpSpPr>
        <p:pic>
          <p:nvPicPr>
            <p:cNvPr id="12" name="Picture 3" descr="C:\Users\74234\Desktop\保存しときたい\いらすとや\job_tsuuyaku_youyaku_hikki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1" t="80909" r="79199" b="9545"/>
            <a:stretch/>
          </p:blipFill>
          <p:spPr bwMode="auto">
            <a:xfrm>
              <a:off x="10409760" y="6527670"/>
              <a:ext cx="323543" cy="3303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C:\Users\74234\Desktop\保存しときたい\いらすとや\job_syuwa_tsuuyaku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955"/>
            <a:stretch/>
          </p:blipFill>
          <p:spPr bwMode="auto">
            <a:xfrm>
              <a:off x="9952728" y="4187917"/>
              <a:ext cx="1053943" cy="23397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" descr="C:\Users\74234\Desktop\保存しときたい\いらすとや\job_tsuuyaku_youyaku_hikki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3833" y="3415316"/>
              <a:ext cx="3714043" cy="37140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2760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61158" y="558800"/>
            <a:ext cx="1048737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豊田市では、令和３年４月に、相互理解と意思疎通に関する条例ができました。</a:t>
            </a:r>
            <a:endParaRPr kumimoji="1" lang="en-US" altLang="ja-JP" sz="4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この条例では、</a:t>
            </a:r>
            <a:r>
              <a:rPr lang="ja-JP" altLang="en-US" sz="44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障がい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者・外国人・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高齢者・</a:t>
            </a:r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子どもを含む、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全員がお互いに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意思を伝え合える環境をつくることを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求めています。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4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5166" y="4882248"/>
            <a:ext cx="1180173" cy="182066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803" y="4782433"/>
            <a:ext cx="1733490" cy="192504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055" y="4595723"/>
            <a:ext cx="1960875" cy="219216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420" y="4911399"/>
            <a:ext cx="865380" cy="185669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593" y="4948655"/>
            <a:ext cx="1832694" cy="181909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459" y="4972010"/>
            <a:ext cx="787860" cy="173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35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2000"/>
    </mc:Choice>
    <mc:Fallback xmlns="">
      <p:transition spd="slow" advClick="0" advTm="22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61158" y="558800"/>
            <a:ext cx="1048737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皆さんも、行事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等</a:t>
            </a:r>
            <a:r>
              <a:rPr kumimoji="1"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を行う際には、お互いに意思を伝え合えるような心配りを</a:t>
            </a:r>
            <a:endParaRPr kumimoji="1" lang="en-US" altLang="ja-JP" sz="4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お願いいたします。</a:t>
            </a:r>
            <a:endParaRPr kumimoji="1" lang="en-US" altLang="ja-JP" sz="4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5166" y="4882248"/>
            <a:ext cx="1180173" cy="182066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803" y="4782433"/>
            <a:ext cx="1733490" cy="192504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055" y="4595723"/>
            <a:ext cx="1960875" cy="219216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420" y="4911399"/>
            <a:ext cx="865380" cy="185669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593" y="4948655"/>
            <a:ext cx="1832694" cy="181909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459" y="4972010"/>
            <a:ext cx="787860" cy="173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77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153</Words>
  <Application>Microsoft Office PowerPoint</Application>
  <PresentationFormat>ワイド画面</PresentationFormat>
  <Paragraphs>16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豊田市役所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荒川　綾音</dc:creator>
  <cp:lastModifiedBy>荒川　綾音</cp:lastModifiedBy>
  <cp:revision>49</cp:revision>
  <cp:lastPrinted>2022-11-07T01:32:07Z</cp:lastPrinted>
  <dcterms:created xsi:type="dcterms:W3CDTF">2022-10-27T07:01:49Z</dcterms:created>
  <dcterms:modified xsi:type="dcterms:W3CDTF">2022-12-07T01:16:21Z</dcterms:modified>
</cp:coreProperties>
</file>